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2" r:id="rId7"/>
    <p:sldId id="263" r:id="rId8"/>
    <p:sldId id="261" r:id="rId9"/>
    <p:sldId id="266" r:id="rId10"/>
    <p:sldId id="267" r:id="rId11"/>
    <p:sldId id="27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C392938-4943-4D8E-8816-D41ABA58A6B7}">
          <p14:sldIdLst>
            <p14:sldId id="256"/>
            <p14:sldId id="272"/>
            <p14:sldId id="257"/>
            <p14:sldId id="258"/>
            <p14:sldId id="259"/>
            <p14:sldId id="262"/>
            <p14:sldId id="263"/>
            <p14:sldId id="261"/>
            <p14:sldId id="266"/>
            <p14:sldId id="267"/>
            <p14:sldId id="271"/>
            <p14:sldId id="268"/>
          </p14:sldIdLst>
        </p14:section>
        <p14:section name="Раздел без заголовка" id="{30FB7880-6229-4601-BEA2-8D9EC176618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301208"/>
            <a:ext cx="6629400" cy="1219201"/>
          </a:xfrm>
        </p:spPr>
        <p:txBody>
          <a:bodyPr/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err="1" smtClean="0"/>
              <a:t>ПРЕЗЕНТАЦИЯ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Проект</a:t>
            </a:r>
            <a:r>
              <a:rPr lang="ru-RU" sz="1800" smtClean="0"/>
              <a:t>(долгосрочный)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err="1" smtClean="0"/>
              <a:t>Подготовила:воспитатель</a:t>
            </a:r>
            <a:r>
              <a:rPr lang="ru-RU" sz="2400" dirty="0" smtClean="0"/>
              <a:t>  </a:t>
            </a:r>
            <a:r>
              <a:rPr lang="ru-RU" sz="2400" dirty="0" err="1" smtClean="0"/>
              <a:t>Г</a:t>
            </a:r>
            <a:r>
              <a:rPr lang="ru-RU" sz="1600" dirty="0" err="1" smtClean="0"/>
              <a:t>афиуллина</a:t>
            </a:r>
            <a:r>
              <a:rPr lang="ru-RU" sz="1600" dirty="0" smtClean="0"/>
              <a:t>  </a:t>
            </a:r>
            <a:r>
              <a:rPr lang="ru-RU" sz="2400" dirty="0" smtClean="0"/>
              <a:t>И</a:t>
            </a:r>
            <a:r>
              <a:rPr lang="ru-RU" sz="1600" dirty="0" smtClean="0"/>
              <a:t>рина </a:t>
            </a:r>
            <a:r>
              <a:rPr lang="ru-RU" sz="2400" dirty="0" smtClean="0"/>
              <a:t>В</a:t>
            </a:r>
            <a:r>
              <a:rPr lang="ru-RU" sz="1600" dirty="0" smtClean="0"/>
              <a:t>икторовна</a:t>
            </a:r>
            <a:endParaRPr lang="ru-RU" sz="2400" dirty="0"/>
          </a:p>
        </p:txBody>
      </p:sp>
      <p:pic>
        <p:nvPicPr>
          <p:cNvPr id="3074" name="Picture 2" descr="http://xn----9sbf4a9ajw.xn--p1ai/wp-content/uploads/2019/03/GrouchySadCrownofthornsstarfish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7" y="-169765"/>
            <a:ext cx="8964488" cy="53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Игры веселые и забавные</a:t>
            </a:r>
            <a:endParaRPr lang="ru-RU" sz="2800" dirty="0"/>
          </a:p>
        </p:txBody>
      </p:sp>
      <p:pic>
        <p:nvPicPr>
          <p:cNvPr id="2050" name="Picture 2" descr="C:\Users\User\Pictures\игры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416001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игры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44800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Мы  давно блинов не ели ,мы </a:t>
            </a:r>
            <a:r>
              <a:rPr lang="ru-RU" sz="2400" dirty="0" err="1" smtClean="0"/>
              <a:t>блиночков</a:t>
            </a:r>
            <a:r>
              <a:rPr lang="ru-RU" sz="2400" dirty="0" smtClean="0"/>
              <a:t> захотели</a:t>
            </a:r>
            <a:endParaRPr lang="ru-RU" sz="2400" dirty="0"/>
          </a:p>
        </p:txBody>
      </p:sp>
      <p:pic>
        <p:nvPicPr>
          <p:cNvPr id="5122" name="Picture 2" descr="C:\Users\User\Desktop\для презентации\IMG-20190322-WA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0" y="1772816"/>
            <a:ext cx="4961828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для презентации\IMG-20190322-WA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2" y="4221088"/>
            <a:ext cx="5035885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itsfood.ru/wp-content/uploads/2016/10/o_maslenica11jpg144381585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186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avatars.mds.yandex.net/get-pdb/1004346/22072bab-5b2b-482c-bae5-7f48f7f8bdb8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197992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3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38150"/>
            <a:ext cx="7961313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05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94947"/>
            <a:ext cx="5652120" cy="547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Актуальность проблемы</a:t>
            </a:r>
            <a:r>
              <a:rPr lang="ru-RU" dirty="0"/>
              <a:t>: недостаточно знаний детей о праздновании русского народного гуляния – </a:t>
            </a:r>
            <a:r>
              <a:rPr lang="ru-RU" b="1" dirty="0"/>
              <a:t>Масленицы в наши дни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Цель</a:t>
            </a:r>
            <a:r>
              <a:rPr lang="ru-RU" dirty="0"/>
              <a:t> </a:t>
            </a:r>
            <a:r>
              <a:rPr lang="ru-RU" b="1" dirty="0"/>
              <a:t>проекта</a:t>
            </a:r>
            <a:r>
              <a:rPr lang="ru-RU" dirty="0"/>
              <a:t>:</a:t>
            </a:r>
          </a:p>
          <a:p>
            <a:r>
              <a:rPr lang="ru-RU" dirty="0"/>
              <a:t>- создание условий для знакомства детей с народным праздником </a:t>
            </a:r>
            <a:r>
              <a:rPr lang="ru-RU" b="1" dirty="0"/>
              <a:t>Масленица</a:t>
            </a:r>
            <a:r>
              <a:rPr lang="ru-RU" dirty="0"/>
              <a:t>;</a:t>
            </a:r>
          </a:p>
          <a:p>
            <a:r>
              <a:rPr lang="ru-RU" dirty="0"/>
              <a:t>воспитание любви и патриотизма к своей Родине;</a:t>
            </a:r>
          </a:p>
          <a:p>
            <a:r>
              <a:rPr lang="ru-RU" b="1" dirty="0"/>
              <a:t>Задачи</a:t>
            </a:r>
            <a:r>
              <a:rPr lang="ru-RU" dirty="0"/>
              <a:t> </a:t>
            </a:r>
            <a:r>
              <a:rPr lang="ru-RU" b="1" dirty="0"/>
              <a:t>проекта</a:t>
            </a:r>
            <a:r>
              <a:rPr lang="ru-RU" dirty="0"/>
              <a:t>:</a:t>
            </a:r>
          </a:p>
          <a:p>
            <a:r>
              <a:rPr lang="ru-RU" dirty="0"/>
              <a:t>- развитие интереса к обрядовым русским праздникам;</a:t>
            </a:r>
          </a:p>
          <a:p>
            <a:r>
              <a:rPr lang="ru-RU" dirty="0"/>
              <a:t>- воспитание патриотизма, основанного на русских традициях;</a:t>
            </a:r>
          </a:p>
          <a:p>
            <a:r>
              <a:rPr lang="ru-RU" dirty="0"/>
              <a:t>- знакомство детей с пословицами и поговорками о </a:t>
            </a:r>
            <a:r>
              <a:rPr lang="ru-RU" b="1" dirty="0"/>
              <a:t>масленице</a:t>
            </a:r>
            <a:r>
              <a:rPr lang="ru-RU" dirty="0"/>
              <a:t>;</a:t>
            </a:r>
          </a:p>
          <a:p>
            <a:r>
              <a:rPr lang="ru-RU" dirty="0"/>
              <a:t>- формирование у детей знаний о русских народных обычаях празднования народного гуляния – </a:t>
            </a:r>
            <a:r>
              <a:rPr lang="ru-RU" b="1" dirty="0"/>
              <a:t>Масленица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85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Изготовление   солнышек   для  украшения зала </a:t>
            </a:r>
            <a:endParaRPr lang="ru-RU" sz="2400" dirty="0"/>
          </a:p>
        </p:txBody>
      </p:sp>
      <p:pic>
        <p:nvPicPr>
          <p:cNvPr id="2050" name="Picture 2" descr="C:\Users\User\Desktop\для презентации\20190305_1539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09" y="1719263"/>
            <a:ext cx="4032482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ля презентации\20190305_1539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260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8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Изготовление   солнышек   для  украшения зала </a:t>
            </a:r>
          </a:p>
        </p:txBody>
      </p:sp>
      <p:pic>
        <p:nvPicPr>
          <p:cNvPr id="3074" name="Picture 2" descr="C:\Users\User\Desktop\для презентации\20190305_154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29" y="2636912"/>
            <a:ext cx="4916627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для презентации\20190305_1555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1" y="2852936"/>
            <a:ext cx="4796709" cy="288000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2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А мы блинчики лепили</a:t>
            </a:r>
            <a:endParaRPr lang="ru-RU" b="0" dirty="0"/>
          </a:p>
        </p:txBody>
      </p:sp>
      <p:pic>
        <p:nvPicPr>
          <p:cNvPr id="4100" name="Picture 4" descr="C:\Users\User\Desktop\для презентации\20190227_0915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85" y="548680"/>
            <a:ext cx="5111750" cy="34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0-tub-ru.yandex.net/i?id=1c06a6d42e86aaab06ebcf0ff9a7e73f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1" y="4149080"/>
            <a:ext cx="3466574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Выставка книг по народному творчеству</a:t>
            </a:r>
            <a:endParaRPr lang="ru-RU" sz="2800" dirty="0"/>
          </a:p>
        </p:txBody>
      </p:sp>
      <p:pic>
        <p:nvPicPr>
          <p:cNvPr id="5122" name="Picture 2" descr="C:\Users\User\Desktop\для презентации\20190306_0928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72816"/>
            <a:ext cx="353757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для презентации\20190306_0946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844824"/>
            <a:ext cx="3537571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542313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avatars.mds.yandex.net/get-pdb/1025580/f981bc3a-5d73-4629-86c3-f7265e174e63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09004"/>
            <a:ext cx="340685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Выставка интересных рецептов </a:t>
            </a:r>
            <a:br>
              <a:rPr lang="ru-RU" sz="2800" dirty="0" smtClean="0"/>
            </a:br>
            <a:r>
              <a:rPr lang="ru-RU" sz="2800" dirty="0" smtClean="0"/>
              <a:t>«Блины на Масленицу»</a:t>
            </a:r>
            <a:endParaRPr lang="ru-RU" sz="2800" dirty="0"/>
          </a:p>
        </p:txBody>
      </p:sp>
      <p:pic>
        <p:nvPicPr>
          <p:cNvPr id="8194" name="Picture 2" descr="C:\Users\User\Desktop\для презентации\20190329_153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695" y="1752600"/>
            <a:ext cx="7290609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Изготовление детьми и родителями куколок Масленица</a:t>
            </a:r>
            <a:endParaRPr lang="ru-RU" sz="2800" dirty="0"/>
          </a:p>
        </p:txBody>
      </p:sp>
      <p:pic>
        <p:nvPicPr>
          <p:cNvPr id="7170" name="Picture 2" descr="C:\Users\User\Desktop\для презентации\20190329_150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695" y="1752600"/>
            <a:ext cx="7290609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веселый хоровод</a:t>
            </a:r>
            <a:endParaRPr lang="ru-RU" dirty="0"/>
          </a:p>
        </p:txBody>
      </p:sp>
      <p:pic>
        <p:nvPicPr>
          <p:cNvPr id="1026" name="Picture 2" descr="E:\масленица 19\IMG_20190315_0938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558344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асленица 19\IMG_20190315_0948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2" y="1719263"/>
            <a:ext cx="3305175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0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189</TotalTime>
  <Words>57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Презентация ПРЕЗЕНТАЦИЯ Проект(долгосрочный) Подготовила:воспитатель  Гафиуллина  Ирина Викторовна</vt:lpstr>
      <vt:lpstr>Презентация PowerPoint</vt:lpstr>
      <vt:lpstr>Изготовление   солнышек   для  украшения зала </vt:lpstr>
      <vt:lpstr>Изготовление   солнышек   для  украшения зала </vt:lpstr>
      <vt:lpstr>А мы блинчики лепили</vt:lpstr>
      <vt:lpstr>Выставка книг по народному творчеству</vt:lpstr>
      <vt:lpstr>Выставка интересных рецептов  «Блины на Масленицу»</vt:lpstr>
      <vt:lpstr>Изготовление детьми и родителями куколок Масленица</vt:lpstr>
      <vt:lpstr>Наш веселый хоровод</vt:lpstr>
      <vt:lpstr>Игры веселые и забавные</vt:lpstr>
      <vt:lpstr>Мы  давно блинов не ели ,мы блиночков захотели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dc:creator>User</dc:creator>
  <cp:lastModifiedBy>Windows User</cp:lastModifiedBy>
  <cp:revision>17</cp:revision>
  <dcterms:created xsi:type="dcterms:W3CDTF">2019-03-29T12:49:51Z</dcterms:created>
  <dcterms:modified xsi:type="dcterms:W3CDTF">2019-04-12T09:16:50Z</dcterms:modified>
</cp:coreProperties>
</file>