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2FF-7C70-4305-AD90-522B2F06A20F}" type="datetimeFigureOut">
              <a:rPr lang="ru-RU" smtClean="0"/>
              <a:pPr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15E2-CA9C-441C-8452-D50ABECDD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мки осенние листья для фото и текстов (PNG, вектор, клипарт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268760"/>
            <a:ext cx="57003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Экологический проект </a:t>
            </a:r>
          </a:p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средней группе </a:t>
            </a:r>
          </a:p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«Осенние тайны природы»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7774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«Октябрьский детский сад № 19 «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Дюймовочка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077072"/>
            <a:ext cx="31653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 воспитатель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средней группы </a:t>
            </a:r>
          </a:p>
          <a:p>
            <a:pPr algn="ctr"/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Пустовойтенко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И.И.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-36000" y="-18000"/>
            <a:ext cx="9180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43924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Пластилинография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«Осенние листочки»</a:t>
            </a:r>
            <a:endParaRPr lang="ru-RU" sz="3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dmin\Desktop\Ирочка (всякая всячина)\презентации по проектам 2019\фото осень проект\9A0mwgWyNmY.jpg"/>
          <p:cNvPicPr>
            <a:picLocks noChangeAspect="1" noChangeArrowheads="1"/>
          </p:cNvPicPr>
          <p:nvPr/>
        </p:nvPicPr>
        <p:blipFill>
          <a:blip r:embed="rId3" cstate="print"/>
          <a:srcRect l="4000" t="10668" r="12756" b="9323"/>
          <a:stretch>
            <a:fillRect/>
          </a:stretch>
        </p:blipFill>
        <p:spPr bwMode="auto">
          <a:xfrm>
            <a:off x="3491880" y="2060848"/>
            <a:ext cx="3096344" cy="2232000"/>
          </a:xfrm>
          <a:prstGeom prst="rect">
            <a:avLst/>
          </a:prstGeom>
          <a:noFill/>
        </p:spPr>
      </p:pic>
      <p:pic>
        <p:nvPicPr>
          <p:cNvPr id="2051" name="Picture 3" descr="C:\Users\Admin\Desktop\Ирочка (всякая всячина)\презентации по проектам 2019\фото осень проект\CyoeLU-w1U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096000" cy="2322000"/>
          </a:xfrm>
          <a:prstGeom prst="rect">
            <a:avLst/>
          </a:prstGeom>
          <a:noFill/>
        </p:spPr>
      </p:pic>
      <p:pic>
        <p:nvPicPr>
          <p:cNvPr id="2052" name="Picture 4" descr="C:\Users\Admin\Desktop\Ирочка (всякая всячина)\презентации по проектам 2019\фото осень проект\7O6ViyNwf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3096000" cy="23220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365104"/>
            <a:ext cx="3096000" cy="232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2916000" cy="38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2916000" cy="388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61206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Аппликация из природного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137134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46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060000" cy="229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060000" cy="229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85" y="4149080"/>
            <a:ext cx="3060000" cy="229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55536" y="17008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красками «Осенняя веточка»</a:t>
            </a:r>
          </a:p>
        </p:txBody>
      </p:sp>
    </p:spTree>
    <p:extLst>
      <p:ext uri="{BB962C8B-B14F-4D97-AF65-F5344CB8AC3E}">
        <p14:creationId xmlns:p14="http://schemas.microsoft.com/office/powerpoint/2010/main" val="295890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3132000" cy="41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38197"/>
            <a:ext cx="3132000" cy="417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67967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Мероприятие совместно с Базковской сельской </a:t>
            </a:r>
          </a:p>
          <a:p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библиотекой  «Это ходит бродит осень золотая» </a:t>
            </a:r>
          </a:p>
          <a:p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53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94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61619"/>
            <a:ext cx="3276000" cy="245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97831"/>
            <a:ext cx="3276000" cy="245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89" y="4178725"/>
            <a:ext cx="3276000" cy="245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2989" y="908720"/>
            <a:ext cx="4067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Осеннее развлечение «Батюшка Покров» совместно с ведущим специалистом  КДМО «Донцы» </a:t>
            </a:r>
            <a:r>
              <a:rPr lang="ru-RU" sz="28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Косоножкиным</a:t>
            </a:r>
            <a:r>
              <a:rPr lang="ru-RU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 Г.</a:t>
            </a:r>
          </a:p>
        </p:txBody>
      </p:sp>
    </p:spTree>
    <p:extLst>
      <p:ext uri="{BB962C8B-B14F-4D97-AF65-F5344CB8AC3E}">
        <p14:creationId xmlns:p14="http://schemas.microsoft.com/office/powerpoint/2010/main" val="328258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79" y="-62208"/>
            <a:ext cx="9144000" cy="6943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5" y="4595385"/>
            <a:ext cx="2880000" cy="21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82" y="4595385"/>
            <a:ext cx="3168000" cy="2168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29" y="603145"/>
            <a:ext cx="2844000" cy="159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2" b="22826"/>
          <a:stretch/>
        </p:blipFill>
        <p:spPr>
          <a:xfrm>
            <a:off x="409329" y="2249357"/>
            <a:ext cx="2880000" cy="2320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8084" y="174123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Развлечение для детей средней группы «Приходи к нам в гости, осень».</a:t>
            </a:r>
          </a:p>
        </p:txBody>
      </p:sp>
    </p:spTree>
    <p:extLst>
      <p:ext uri="{BB962C8B-B14F-4D97-AF65-F5344CB8AC3E}">
        <p14:creationId xmlns:p14="http://schemas.microsoft.com/office/powerpoint/2010/main" val="264622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00" y="-17039"/>
            <a:ext cx="9329262" cy="6961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608" y="144431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8" y="2516537"/>
            <a:ext cx="5616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492896"/>
            <a:ext cx="6552728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В связи с тем, что дети постоянно задают вопросы про время года - осень, их интересуют многие осенние явления, мы решили изучить эту тему.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Мы постарались наладить более тесный контакт ребёнка с родителями (сбор природного материала, создание совместной творческой поделки).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В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условиях образовательного процесса в МБДОУ укрепляем и расширяем связь с</a:t>
            </a:r>
            <a:r>
              <a:rPr lang="ru-RU" b="1" dirty="0"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NewRomanPSMT" charset="-52"/>
              </a:rPr>
              <a:t>природой, воспитываем бережное отношение к живой и неживой природе, приобщаем к совместной деятельности детей и родителей, как в саду, так и дома.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2278" y="1556792"/>
            <a:ext cx="60837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проекта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0" y="0"/>
            <a:ext cx="9180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7012" y="1340768"/>
            <a:ext cx="3337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340768"/>
            <a:ext cx="4968552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Способствовать накоплению у детей конкретных представлений о сезонных изменениях в природе, пополнение и обогащение знаний детей о времени года осень.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24944"/>
            <a:ext cx="34563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501008"/>
            <a:ext cx="5760640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Добиться пополнения и обогащения знаний детей по лексическим темам: «Осень», «Овощи», «Фрукты».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Изучение детьми объектов неживой природы во взаимосвязи со средой обитания и формирование в детях осознанно правильного взаимодействия с окружающим их большим миром природы.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Показать конкретные способы экспериментирования и исследования объектов природы.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Способствовать развитию умения делать выводы, устанавливая причинно-следственные связи между объектами природы.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Способствовать формированию умение передавать в рисунке красоту окружающей природы; обращать внимание на подбор цвета, соответствующего изображаемому предмету;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Способствовать развитию чувства сотрудничества родителя с ребёнком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-1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5508000" cy="41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8536" y="1412776"/>
            <a:ext cx="4526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проекта: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412776"/>
            <a:ext cx="3600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Воспитанники средней группы, воспитатели, родители.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1052736"/>
            <a:ext cx="4037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и приемы: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95936" y="1556792"/>
            <a:ext cx="914400" cy="9144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1700808"/>
            <a:ext cx="3204000" cy="165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 </a:t>
            </a:r>
            <a:r>
              <a:rPr kumimoji="0" 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Практические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Экспериментирование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NewRomanPSMT" charset="-52"/>
              </a:rPr>
              <a:t>-С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бор природного материала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-Лепка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Рисование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Аппликация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43808" y="2780928"/>
            <a:ext cx="3168064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/>
              <a:t>Наглядные</a:t>
            </a:r>
            <a:r>
              <a:rPr lang="ru-RU" sz="1200" b="1" dirty="0"/>
              <a:t>: 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NewRomanPSMT" charset="-5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Рассматривание альбомов и картин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-Наблюдение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/>
              <a:t>- Просмотр мультфильмов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5220072" y="1628800"/>
            <a:ext cx="3168000" cy="165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u="sng" dirty="0"/>
              <a:t>Словесные</a:t>
            </a:r>
            <a:r>
              <a:rPr lang="ru-RU" sz="1200" b="1" dirty="0"/>
              <a:t>:</a:t>
            </a:r>
          </a:p>
          <a:p>
            <a:pPr algn="ctr"/>
            <a:r>
              <a:rPr lang="ru-RU" sz="1200" b="1" dirty="0"/>
              <a:t>-Чтение  художественной литературы</a:t>
            </a:r>
          </a:p>
          <a:p>
            <a:pPr algn="ctr"/>
            <a:r>
              <a:rPr lang="ru-RU" sz="1200" b="1" dirty="0"/>
              <a:t>-Беседы</a:t>
            </a:r>
          </a:p>
          <a:p>
            <a:pPr algn="ctr"/>
            <a:r>
              <a:rPr lang="ru-RU" sz="1200" b="1" dirty="0"/>
              <a:t>-Дидактические игры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0541" y="4509120"/>
            <a:ext cx="4907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реализации: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373216"/>
            <a:ext cx="4752528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Сентябрь - октябрь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-1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772816"/>
            <a:ext cx="6408712" cy="3960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расширить и закрепить знаний и представлений детей об осени, её признаках и дарах;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расширение 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 осенней тематики;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применение сформированных навыков связной речи в различных ситуациях общения;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отражение знаний, накопленных в процессе реализации проекта, в различных видах деятельности (изобразительной, театрализованной, умственной, игровой);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заинтересованность и активное участие родителей в образовательном процессе детского сада.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- дети смогут устанавливать причинно-следственные связи между погодными изменениями в природе, вести наблюдения за объектами неживой природы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 charset="-52"/>
              </a:rPr>
              <a:t>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52736"/>
            <a:ext cx="58557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Предполагаемый результат: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8587" y="-1800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1556792"/>
            <a:ext cx="4104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Целевая прогулка: «Ищем приметы осени»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312000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\Desktop\Ирочка (всякая всячина)\презентации по проектам 2019\фото осень проект\wQxenvV9l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212976"/>
            <a:ext cx="2592000" cy="34560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84976"/>
            <a:ext cx="3312000" cy="248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-1" y="0"/>
            <a:ext cx="9180000" cy="6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Ирочка (всякая всячина)\презентации по проектам 2019\фото осень проект\r_rVovnbK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096000" cy="4128000"/>
          </a:xfrm>
          <a:prstGeom prst="rect">
            <a:avLst/>
          </a:prstGeom>
          <a:noFill/>
        </p:spPr>
      </p:pic>
      <p:pic>
        <p:nvPicPr>
          <p:cNvPr id="7171" name="Picture 3" descr="C:\Users\Admin\Desktop\Ирочка (всякая всячина)\презентации по проектам 2019\фото осень проект\uG6r5BmIxM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3096000" cy="412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5040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Участвуем во Всероссийской акции «Древонасаждение»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ы для создания презентаций &quot;1 сентября&quot;"/>
          <p:cNvPicPr/>
          <p:nvPr/>
        </p:nvPicPr>
        <p:blipFill>
          <a:blip r:embed="rId2" cstate="print"/>
          <a:srcRect b="2668"/>
          <a:stretch>
            <a:fillRect/>
          </a:stretch>
        </p:blipFill>
        <p:spPr bwMode="auto">
          <a:xfrm>
            <a:off x="-1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Ирочка (всякая всячина)\презентации по проектам 2019\фото осень проект\wwbF52mbu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456000" cy="2592000"/>
          </a:xfrm>
          <a:prstGeom prst="rect">
            <a:avLst/>
          </a:prstGeom>
          <a:noFill/>
        </p:spPr>
      </p:pic>
      <p:pic>
        <p:nvPicPr>
          <p:cNvPr id="1027" name="Picture 3" descr="C:\Users\Admin\Desktop\Ирочка (всякая всячина)\презентации по проектам 2019\фото осень проект\7koc86cYm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3384000" cy="253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1340768"/>
            <a:ext cx="43204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Рисование  с использованием нетрадиционной  техники «Осеннее дерево»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506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38</cp:revision>
  <dcterms:created xsi:type="dcterms:W3CDTF">2020-01-26T17:05:34Z</dcterms:created>
  <dcterms:modified xsi:type="dcterms:W3CDTF">2020-01-28T11:00:46Z</dcterms:modified>
</cp:coreProperties>
</file>