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ч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761"/>
            <a:ext cx="10390286" cy="69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476672"/>
            <a:ext cx="111200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/>
              <a:t>«</a:t>
            </a:r>
            <a:r>
              <a:rPr lang="ru-RU" sz="6000" dirty="0" smtClean="0">
                <a:solidFill>
                  <a:srgbClr val="002060"/>
                </a:solidFill>
              </a:rPr>
              <a:t>Маленькие чистюли</a:t>
            </a:r>
            <a:r>
              <a:rPr lang="ru-RU" sz="6000" dirty="0" smtClean="0"/>
              <a:t>»</a:t>
            </a:r>
            <a:endParaRPr lang="ru-RU" sz="6000" dirty="0"/>
          </a:p>
        </p:txBody>
      </p:sp>
      <p:sp>
        <p:nvSpPr>
          <p:cNvPr id="5" name="TextBox 4"/>
          <p:cNvSpPr txBox="1"/>
          <p:nvPr/>
        </p:nvSpPr>
        <p:spPr>
          <a:xfrm>
            <a:off x="4499992" y="2348880"/>
            <a:ext cx="515500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B050"/>
                </a:solidFill>
              </a:rPr>
              <a:t>Проект  во второй группе</a:t>
            </a:r>
          </a:p>
          <a:p>
            <a:r>
              <a:rPr lang="ru-RU" sz="3600" dirty="0" smtClean="0">
                <a:solidFill>
                  <a:srgbClr val="00B050"/>
                </a:solidFill>
              </a:rPr>
              <a:t> раннего возраста</a:t>
            </a:r>
            <a:endParaRPr lang="ru-RU" sz="3600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23928" y="4293096"/>
            <a:ext cx="45737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B050"/>
                </a:solidFill>
              </a:rPr>
              <a:t>Подготовила  и  провела :</a:t>
            </a:r>
          </a:p>
          <a:p>
            <a:r>
              <a:rPr lang="ru-RU" sz="2400" dirty="0">
                <a:solidFill>
                  <a:srgbClr val="00B050"/>
                </a:solidFill>
              </a:rPr>
              <a:t>в</a:t>
            </a:r>
            <a:r>
              <a:rPr lang="ru-RU" sz="2400" dirty="0" smtClean="0">
                <a:solidFill>
                  <a:srgbClr val="00B050"/>
                </a:solidFill>
              </a:rPr>
              <a:t>оспитатель </a:t>
            </a:r>
            <a:r>
              <a:rPr lang="ru-RU" sz="2400" dirty="0" err="1" smtClean="0">
                <a:solidFill>
                  <a:srgbClr val="00B050"/>
                </a:solidFill>
              </a:rPr>
              <a:t>Гафиуллина</a:t>
            </a:r>
            <a:r>
              <a:rPr lang="ru-RU" sz="2400" dirty="0" smtClean="0">
                <a:solidFill>
                  <a:srgbClr val="00B050"/>
                </a:solidFill>
              </a:rPr>
              <a:t> И.В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335637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IMG_20220124_0937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29000" y="-342000"/>
            <a:ext cx="15589566" cy="72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148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IMG_20220124_0937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08920" y="0"/>
            <a:ext cx="15589564" cy="72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863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Лепка «Мыло для куклы»</a:t>
            </a:r>
            <a:endParaRPr lang="ru-RU" sz="3600" dirty="0"/>
          </a:p>
        </p:txBody>
      </p:sp>
      <p:pic>
        <p:nvPicPr>
          <p:cNvPr id="4099" name="Picture 3" descr="C:\Users\User\Desktop\IMG_20220126_0902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20688" y="908721"/>
            <a:ext cx="7327096" cy="33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User\Desktop\IMG_20220126_0901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258000"/>
            <a:ext cx="7482991" cy="34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5614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IMG_20220126_0907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702338" y="-7750175"/>
            <a:ext cx="7794783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IMG_20220126_0907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217" y="0"/>
            <a:ext cx="7794783" cy="3600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  <a:scene3d>
            <a:camera prst="isometricOffAxis2Left"/>
            <a:lightRig rig="threePt" dir="t"/>
          </a:scene3d>
        </p:spPr>
      </p:pic>
      <p:pic>
        <p:nvPicPr>
          <p:cNvPr id="5124" name="Picture 4" descr="C:\Users\User\Desktop\IMG_20220126_0907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608" y="3564422"/>
            <a:ext cx="7794782" cy="3600000"/>
          </a:xfrm>
          <a:prstGeom prst="rect">
            <a:avLst/>
          </a:prstGeom>
          <a:noFill/>
          <a:effectLst>
            <a:glow rad="63500">
              <a:schemeClr val="accent6">
                <a:satMod val="175000"/>
                <a:alpha val="40000"/>
              </a:schemeClr>
            </a:glow>
          </a:effectLst>
          <a:scene3d>
            <a:camera prst="perspectiveContrasting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8841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Чтение стихотворения К. Чуковского «</a:t>
            </a:r>
            <a:r>
              <a:rPr lang="ru-RU" sz="2800" dirty="0" err="1" smtClean="0"/>
              <a:t>Мойдодыр</a:t>
            </a:r>
            <a:r>
              <a:rPr lang="ru-RU" sz="2800" dirty="0" smtClean="0"/>
              <a:t>»</a:t>
            </a:r>
            <a:endParaRPr lang="ru-RU" sz="2800" dirty="0"/>
          </a:p>
        </p:txBody>
      </p:sp>
      <p:pic>
        <p:nvPicPr>
          <p:cNvPr id="6146" name="Picture 2" descr="C:\Users\User\Desktop\IMG_20220124_0912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3574" y="1412775"/>
            <a:ext cx="10749061" cy="59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846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Игровое упражнение «Искупаем куклу Катю»</a:t>
            </a:r>
            <a:endParaRPr lang="ru-RU" sz="3200" dirty="0"/>
          </a:p>
        </p:txBody>
      </p:sp>
      <p:pic>
        <p:nvPicPr>
          <p:cNvPr id="7170" name="Picture 2" descr="C:\Users\User\Desktop\IMG_20220124_0908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340768"/>
            <a:ext cx="8964000" cy="4139999"/>
          </a:xfrm>
          <a:prstGeom prst="rect">
            <a:avLst/>
          </a:prstGeom>
          <a:noFill/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IMG_20220124_0907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56792" y="1739804"/>
            <a:ext cx="8100000" cy="3740963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213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Игровое упражнение по мотивам </a:t>
            </a:r>
            <a:r>
              <a:rPr lang="ru-RU" sz="2800" dirty="0" err="1" smtClean="0"/>
              <a:t>потешки</a:t>
            </a:r>
            <a:r>
              <a:rPr lang="ru-RU" sz="2800" dirty="0" smtClean="0"/>
              <a:t> «</a:t>
            </a:r>
            <a:r>
              <a:rPr lang="ru-RU" sz="2800" dirty="0" err="1" smtClean="0"/>
              <a:t>Водичка,водичка</a:t>
            </a:r>
            <a:r>
              <a:rPr lang="ru-RU" sz="2800" dirty="0" smtClean="0"/>
              <a:t> …»</a:t>
            </a:r>
            <a:endParaRPr lang="ru-RU" sz="2800" dirty="0"/>
          </a:p>
        </p:txBody>
      </p:sp>
      <p:pic>
        <p:nvPicPr>
          <p:cNvPr id="8194" name="Picture 2" descr="C:\Users\User\Desktop\IMG_20220124_0913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316199" y="-5203825"/>
            <a:ext cx="8574261" cy="39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User\Desktop\IMG_20220124_0913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9587578" cy="5724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2601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IMG_20220124_0914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2616" y="0"/>
            <a:ext cx="11692174" cy="6825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9153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Desktop\ч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560" y="0"/>
            <a:ext cx="990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368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ч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301" y="-717041"/>
            <a:ext cx="10128000" cy="75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070" y="332656"/>
            <a:ext cx="6534472" cy="3170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dirty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Актуальность:</a:t>
            </a:r>
            <a:endParaRPr lang="ru-RU" sz="1400" dirty="0">
              <a:ea typeface="Calibri"/>
              <a:cs typeface="Times New Roman"/>
            </a:endParaRPr>
          </a:p>
          <a:p>
            <a:pPr indent="22860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dirty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Общеизвестно, что здоровье человека закладывается в детстве. Организм ребенка очень пластичен, он гораздо чувствительнее к воздействиям внешней среды, чем организм взрослого; и от того, каковы эти воздействия — благоприятные или нет, зависит, как сложится его здоровье.</a:t>
            </a:r>
            <a:endParaRPr lang="ru-RU" sz="2000" dirty="0"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3717032"/>
            <a:ext cx="4572000" cy="2187907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28600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dirty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Цель педагогов: формировать культурно-гигиенические навыки у детей младшего дошкольного через использование художественной литературы в разных видах деятельности</a:t>
            </a:r>
            <a:r>
              <a:rPr lang="ru-RU" dirty="0">
                <a:solidFill>
                  <a:srgbClr val="111111"/>
                </a:solidFill>
                <a:latin typeface="Arial"/>
                <a:ea typeface="Times New Roman"/>
                <a:cs typeface="Times New Roman"/>
              </a:rPr>
              <a:t>.</a:t>
            </a:r>
            <a:endParaRPr lang="ru-RU" sz="1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897656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608" y="-243408"/>
            <a:ext cx="10441159" cy="7246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859703" y="2348880"/>
            <a:ext cx="32842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Алгоритм мытья рук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64507" y="3229804"/>
            <a:ext cx="49069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>
                <a:solidFill>
                  <a:srgbClr val="002060"/>
                </a:solidFill>
              </a:rPr>
              <a:t>Цель:привить</a:t>
            </a:r>
            <a:r>
              <a:rPr lang="ru-RU" sz="2400" dirty="0" smtClean="0">
                <a:solidFill>
                  <a:srgbClr val="002060"/>
                </a:solidFill>
              </a:rPr>
              <a:t> аккуратность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,</a:t>
            </a:r>
            <a:r>
              <a:rPr lang="ru-RU" sz="2400" dirty="0" err="1" smtClean="0">
                <a:solidFill>
                  <a:srgbClr val="002060"/>
                </a:solidFill>
              </a:rPr>
              <a:t>КГН,учить</a:t>
            </a:r>
            <a:r>
              <a:rPr lang="ru-RU" sz="2400" dirty="0" smtClean="0">
                <a:solidFill>
                  <a:srgbClr val="002060"/>
                </a:solidFill>
              </a:rPr>
              <a:t> детей следить за чистотой своих рук.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Развивать мышление ,логику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6661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IMG_20220124_0909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68042" y="-143819"/>
            <a:ext cx="16446942" cy="75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785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IMG_20220124_0909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14283" y="-403012"/>
            <a:ext cx="13251130" cy="764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139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IMG_20220124_0911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76872" y="-459432"/>
            <a:ext cx="14030609" cy="7317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784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IMG_20220124_0911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76872" y="-603448"/>
            <a:ext cx="14030609" cy="746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53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IMG_20220124_0911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96752" y="0"/>
            <a:ext cx="1456065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6281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Дидактическая игра «Подберите предметы личной гигиены</a:t>
            </a:r>
            <a:r>
              <a:rPr lang="ru-RU" sz="2000" dirty="0" smtClean="0"/>
              <a:t>»</a:t>
            </a:r>
            <a:endParaRPr lang="ru-RU" sz="2000" dirty="0"/>
          </a:p>
        </p:txBody>
      </p:sp>
      <p:pic>
        <p:nvPicPr>
          <p:cNvPr id="1026" name="Picture 2" descr="C:\Users\User\Desktop\IMG_20220124_0936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33056" y="-747464"/>
            <a:ext cx="15589564" cy="760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8744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140</Words>
  <Application>Microsoft Office PowerPoint</Application>
  <PresentationFormat>Экран (4:3)</PresentationFormat>
  <Paragraphs>17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Дидактическая игра «Подберите предметы личной гигиены»</vt:lpstr>
      <vt:lpstr>Презентация PowerPoint</vt:lpstr>
      <vt:lpstr>Презентация PowerPoint</vt:lpstr>
      <vt:lpstr>Лепка «Мыло для куклы»</vt:lpstr>
      <vt:lpstr>Презентация PowerPoint</vt:lpstr>
      <vt:lpstr>Чтение стихотворения К. Чуковского «Мойдодыр»</vt:lpstr>
      <vt:lpstr>Игровое упражнение «Искупаем куклу Катю»</vt:lpstr>
      <vt:lpstr>Игровое упражнение по мотивам потешки «Водичка,водичка …»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Windows User</cp:lastModifiedBy>
  <cp:revision>11</cp:revision>
  <dcterms:created xsi:type="dcterms:W3CDTF">2022-02-01T09:04:44Z</dcterms:created>
  <dcterms:modified xsi:type="dcterms:W3CDTF">2022-02-02T10:28:22Z</dcterms:modified>
</cp:coreProperties>
</file>