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ч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61"/>
            <a:ext cx="10390286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76672"/>
            <a:ext cx="111200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«</a:t>
            </a:r>
            <a:r>
              <a:rPr lang="ru-RU" sz="6000" dirty="0" smtClean="0">
                <a:solidFill>
                  <a:srgbClr val="002060"/>
                </a:solidFill>
              </a:rPr>
              <a:t>Маленькие чистюли</a:t>
            </a:r>
            <a:r>
              <a:rPr lang="ru-RU" sz="6000" dirty="0" smtClean="0"/>
              <a:t>»</a:t>
            </a:r>
            <a:endParaRPr lang="ru-RU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4499992" y="2348880"/>
            <a:ext cx="5155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B050"/>
                </a:solidFill>
              </a:rPr>
              <a:t>Проект  во второй группе</a:t>
            </a:r>
          </a:p>
          <a:p>
            <a:r>
              <a:rPr lang="ru-RU" sz="3600" dirty="0" smtClean="0">
                <a:solidFill>
                  <a:srgbClr val="00B050"/>
                </a:solidFill>
              </a:rPr>
              <a:t> раннего возраста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3928" y="4293096"/>
            <a:ext cx="4573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</a:rPr>
              <a:t>Подготовила  и  провела :</a:t>
            </a:r>
          </a:p>
          <a:p>
            <a:r>
              <a:rPr lang="ru-RU" sz="2400" dirty="0">
                <a:solidFill>
                  <a:srgbClr val="00B050"/>
                </a:solidFill>
              </a:rPr>
              <a:t>в</a:t>
            </a:r>
            <a:r>
              <a:rPr lang="ru-RU" sz="2400" dirty="0" smtClean="0">
                <a:solidFill>
                  <a:srgbClr val="00B050"/>
                </a:solidFill>
              </a:rPr>
              <a:t>оспитатель </a:t>
            </a:r>
            <a:r>
              <a:rPr lang="ru-RU" sz="2400" dirty="0" err="1" smtClean="0">
                <a:solidFill>
                  <a:srgbClr val="00B050"/>
                </a:solidFill>
              </a:rPr>
              <a:t>Гафиуллина</a:t>
            </a:r>
            <a:r>
              <a:rPr lang="ru-RU" sz="2400" dirty="0" smtClean="0">
                <a:solidFill>
                  <a:srgbClr val="00B050"/>
                </a:solidFill>
              </a:rPr>
              <a:t> И.В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33563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_20220124_093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000" y="-342000"/>
            <a:ext cx="15589566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48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_20220124_093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920" y="0"/>
            <a:ext cx="15589564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63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Лепка «Мыло для куклы»</a:t>
            </a:r>
            <a:endParaRPr lang="ru-RU" sz="3600" dirty="0"/>
          </a:p>
        </p:txBody>
      </p:sp>
      <p:pic>
        <p:nvPicPr>
          <p:cNvPr id="4099" name="Picture 3" descr="C:\Users\User\Desktop\IMG_20220126_090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908721"/>
            <a:ext cx="7327096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IMG_20220126_090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58000"/>
            <a:ext cx="7482991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61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IMG_20220126_0907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02338" y="-7750175"/>
            <a:ext cx="779478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IMG_20220126_0907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217" y="0"/>
            <a:ext cx="7794783" cy="360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5124" name="Picture 4" descr="C:\Users\User\Desktop\IMG_20220126_090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3564422"/>
            <a:ext cx="7794782" cy="3600000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84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Чтение стихотворения К. Чуковского «</a:t>
            </a:r>
            <a:r>
              <a:rPr lang="ru-RU" sz="2800" dirty="0" err="1" smtClean="0"/>
              <a:t>Мойдодыр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6146" name="Picture 2" descr="C:\Users\User\Desktop\IMG_20220124_091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574" y="1412775"/>
            <a:ext cx="10749061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46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Игровое упражнение «Искупаем куклу Катю»</a:t>
            </a:r>
            <a:endParaRPr lang="ru-RU" sz="3200" dirty="0"/>
          </a:p>
        </p:txBody>
      </p:sp>
      <p:pic>
        <p:nvPicPr>
          <p:cNvPr id="7170" name="Picture 2" descr="C:\Users\User\Desktop\IMG_20220124_0908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8964000" cy="4139999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IMG_20220124_090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1739804"/>
            <a:ext cx="8100000" cy="3740963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13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Игровое упражнение по мотивам </a:t>
            </a:r>
            <a:r>
              <a:rPr lang="ru-RU" sz="2800" dirty="0" err="1" smtClean="0"/>
              <a:t>потешки</a:t>
            </a:r>
            <a:r>
              <a:rPr lang="ru-RU" sz="2800" dirty="0" smtClean="0"/>
              <a:t> «</a:t>
            </a:r>
            <a:r>
              <a:rPr lang="ru-RU" sz="2800" dirty="0" err="1" smtClean="0"/>
              <a:t>Водичка,водичка</a:t>
            </a:r>
            <a:r>
              <a:rPr lang="ru-RU" sz="2800" dirty="0" smtClean="0"/>
              <a:t> …»</a:t>
            </a:r>
            <a:endParaRPr lang="ru-RU" sz="2800" dirty="0"/>
          </a:p>
        </p:txBody>
      </p:sp>
      <p:pic>
        <p:nvPicPr>
          <p:cNvPr id="8194" name="Picture 2" descr="C:\Users\User\Desktop\IMG_20220124_091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6199" y="-5203825"/>
            <a:ext cx="857426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IMG_20220124_091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587578" cy="572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60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IMG_20220124_091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0"/>
            <a:ext cx="11692174" cy="682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1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ч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68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301" y="-717041"/>
            <a:ext cx="10128000" cy="75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070" y="332656"/>
            <a:ext cx="6534472" cy="317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Актуальность:</a:t>
            </a:r>
            <a:endParaRPr lang="ru-RU" sz="1400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Общеизвестно, что здоровье человека закладывается в детстве. Организм ребенка очень пластичен, он гораздо чувствительнее к воздействиям внешней среды, чем организм взрослого; и от того, каковы эти воздействия — благоприятные или нет, зависит, как сложится его здоровье.</a:t>
            </a:r>
            <a:endParaRPr lang="ru-RU" sz="2000" dirty="0"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717032"/>
            <a:ext cx="4572000" cy="218790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Цель педагогов: формировать культурно-гигиенические навыки у детей младшего дошкольного через использование художественной литературы в разных видах деятельности</a:t>
            </a:r>
            <a:r>
              <a:rPr lang="ru-RU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.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9765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243408"/>
            <a:ext cx="10441159" cy="724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59703" y="2348880"/>
            <a:ext cx="3284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Алгоритм мытья рук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4507" y="3229804"/>
            <a:ext cx="4906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002060"/>
                </a:solidFill>
              </a:rPr>
              <a:t>Цель:привить</a:t>
            </a:r>
            <a:r>
              <a:rPr lang="ru-RU" sz="2400" dirty="0" smtClean="0">
                <a:solidFill>
                  <a:srgbClr val="002060"/>
                </a:solidFill>
              </a:rPr>
              <a:t> аккуратность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,</a:t>
            </a:r>
            <a:r>
              <a:rPr lang="ru-RU" sz="2400" dirty="0" err="1" smtClean="0">
                <a:solidFill>
                  <a:srgbClr val="002060"/>
                </a:solidFill>
              </a:rPr>
              <a:t>КГН,учить</a:t>
            </a:r>
            <a:r>
              <a:rPr lang="ru-RU" sz="2400" dirty="0" smtClean="0">
                <a:solidFill>
                  <a:srgbClr val="002060"/>
                </a:solidFill>
              </a:rPr>
              <a:t> детей следить за чистотой своих рук.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Развивать мышление ,логику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66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_20220124_0909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8042" y="-143819"/>
            <a:ext cx="16446942" cy="75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8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IMG_20220124_0909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4283" y="-403012"/>
            <a:ext cx="13251130" cy="764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3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IMG_20220124_091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872" y="-459432"/>
            <a:ext cx="14030609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84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IMG_20220124_091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872" y="-603448"/>
            <a:ext cx="14030609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5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IMG_20220124_091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752" y="0"/>
            <a:ext cx="145606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28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Дидактическая игра «Подберите предметы личной гигиены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pic>
        <p:nvPicPr>
          <p:cNvPr id="1026" name="Picture 2" descr="C:\Users\User\Desktop\IMG_20220124_093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3056" y="-747464"/>
            <a:ext cx="15589564" cy="76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7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140</Words>
  <Application>Microsoft Office PowerPoint</Application>
  <PresentationFormat>Экран (4:3)</PresentationFormat>
  <Paragraphs>17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Дидактическая игра «Подберите предметы личной гигиены»</vt:lpstr>
      <vt:lpstr>Презентация PowerPoint</vt:lpstr>
      <vt:lpstr>Презентация PowerPoint</vt:lpstr>
      <vt:lpstr>Лепка «Мыло для куклы»</vt:lpstr>
      <vt:lpstr>Презентация PowerPoint</vt:lpstr>
      <vt:lpstr>Чтение стихотворения К. Чуковского «Мойдодыр»</vt:lpstr>
      <vt:lpstr>Игровое упражнение «Искупаем куклу Катю»</vt:lpstr>
      <vt:lpstr>Игровое упражнение по мотивам потешки «Водичка,водичка …»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Windows User</cp:lastModifiedBy>
  <cp:revision>11</cp:revision>
  <dcterms:created xsi:type="dcterms:W3CDTF">2022-02-01T09:04:44Z</dcterms:created>
  <dcterms:modified xsi:type="dcterms:W3CDTF">2022-02-02T10:28:22Z</dcterms:modified>
</cp:coreProperties>
</file>