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2" r:id="rId4"/>
    <p:sldId id="264" r:id="rId5"/>
    <p:sldId id="266" r:id="rId6"/>
    <p:sldId id="265" r:id="rId7"/>
    <p:sldId id="267" r:id="rId8"/>
    <p:sldId id="263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0F34C-842F-4B40-A16A-26DC84575BE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0A9BC-BC5F-499A-96E7-8421B184A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9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A4211-89FE-4F25-9F34-0F471FFBD3A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FD33-5E26-4803-8039-EE92E1CF5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5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3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2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3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6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8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5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6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8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4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6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6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б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341" y="-387424"/>
            <a:ext cx="12192000" cy="827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69664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Проект подготовила воспитатель </a:t>
            </a:r>
            <a:r>
              <a:rPr lang="ru-RU" dirty="0" err="1"/>
              <a:t>Гафиуллина</a:t>
            </a:r>
            <a:r>
              <a:rPr lang="ru-RU" dirty="0"/>
              <a:t> Ирина Викторовна </a:t>
            </a:r>
          </a:p>
        </p:txBody>
      </p:sp>
    </p:spTree>
    <p:extLst>
      <p:ext uri="{BB962C8B-B14F-4D97-AF65-F5344CB8AC3E}">
        <p14:creationId xmlns:p14="http://schemas.microsoft.com/office/powerpoint/2010/main" val="265285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б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Новая папка (3)\20200302_121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6540000" cy="392400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Новая папка (3)\20200302_121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5520000" cy="331200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836712"/>
            <a:ext cx="33555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Выставка совместных работ</a:t>
            </a:r>
          </a:p>
          <a:p>
            <a:r>
              <a:rPr lang="ru-RU" dirty="0">
                <a:solidFill>
                  <a:srgbClr val="C00000"/>
                </a:solidFill>
              </a:rPr>
              <a:t>родителей и детей.</a:t>
            </a:r>
          </a:p>
          <a:p>
            <a:r>
              <a:rPr lang="ru-RU" dirty="0">
                <a:solidFill>
                  <a:srgbClr val="C00000"/>
                </a:solidFill>
              </a:rPr>
              <a:t>«Широкая Масленица»</a:t>
            </a:r>
          </a:p>
          <a:p>
            <a:r>
              <a:rPr lang="ru-RU" dirty="0">
                <a:solidFill>
                  <a:srgbClr val="C00000"/>
                </a:solidFill>
              </a:rPr>
              <a:t>Рецепты блинов с пословицами,</a:t>
            </a:r>
          </a:p>
          <a:p>
            <a:r>
              <a:rPr lang="ru-RU" dirty="0">
                <a:solidFill>
                  <a:srgbClr val="C00000"/>
                </a:solidFill>
              </a:rPr>
              <a:t>Игры и забавы на Масленицу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22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б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Новая папка (3)\IMG-20200225-WA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6748974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260648"/>
            <a:ext cx="4224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Как мы Масленицу провожали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Масленицу дорогую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Гостьюшку годовую</a:t>
            </a:r>
          </a:p>
        </p:txBody>
      </p:sp>
    </p:spTree>
    <p:extLst>
      <p:ext uri="{BB962C8B-B14F-4D97-AF65-F5344CB8AC3E}">
        <p14:creationId xmlns:p14="http://schemas.microsoft.com/office/powerpoint/2010/main" val="59733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б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Новая папка (3)\IMG-20200225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48" y="2526"/>
            <a:ext cx="3042890" cy="41040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Новая папка (3)\IMG-20200225-WA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229734" cy="435600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ser\Desktop\Новая папка (3)\IMG-20200225-WA0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603422" cy="48600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User\Desktop\Новая папка (3)\IMG-20200225-WA0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57" y="16252"/>
            <a:ext cx="4224182" cy="313200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User\Desktop\Новая папка (3)\IMG-20200225-WA0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48" y="3429000"/>
            <a:ext cx="2695894" cy="3636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9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б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Новая папка (3)\IMG-20200225-WA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50" y="-285750"/>
            <a:ext cx="100203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0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б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Новая папка (3)\IMG-20200225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484800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esktop\Новая папка (3)\20200225_1139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00" y="3726000"/>
            <a:ext cx="5220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609600"/>
            <a:ext cx="45358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>
                <a:solidFill>
                  <a:srgbClr val="C00000"/>
                </a:solidFill>
              </a:rPr>
              <a:t>Приходите в гости к нам</a:t>
            </a:r>
            <a:br>
              <a:rPr lang="ru-RU" sz="2800" i="1" u="sng" dirty="0">
                <a:solidFill>
                  <a:srgbClr val="C00000"/>
                </a:solidFill>
              </a:rPr>
            </a:br>
            <a:r>
              <a:rPr lang="ru-RU" sz="2800" i="1" u="sng" dirty="0">
                <a:solidFill>
                  <a:srgbClr val="C00000"/>
                </a:solidFill>
              </a:rPr>
              <a:t>Ко горячим, ко блинам.</a:t>
            </a:r>
            <a:br>
              <a:rPr lang="ru-RU" sz="2800" i="1" u="sng" dirty="0">
                <a:solidFill>
                  <a:srgbClr val="C00000"/>
                </a:solidFill>
              </a:rPr>
            </a:br>
            <a:r>
              <a:rPr lang="ru-RU" sz="2800" i="1" u="sng" dirty="0">
                <a:solidFill>
                  <a:srgbClr val="C00000"/>
                </a:solidFill>
              </a:rPr>
              <a:t>Масленка, масленка,</a:t>
            </a:r>
            <a:br>
              <a:rPr lang="ru-RU" sz="2800" i="1" u="sng" dirty="0">
                <a:solidFill>
                  <a:srgbClr val="C00000"/>
                </a:solidFill>
              </a:rPr>
            </a:br>
            <a:r>
              <a:rPr lang="ru-RU" sz="2800" i="1" u="sng" dirty="0">
                <a:solidFill>
                  <a:srgbClr val="C00000"/>
                </a:solidFill>
              </a:rPr>
              <a:t>Широкая масленка!</a:t>
            </a:r>
            <a:endParaRPr lang="ru-RU" sz="2800" i="1" dirty="0">
              <a:solidFill>
                <a:srgbClr val="C00000"/>
              </a:solidFill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223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б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99783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Актуальность :приобщить детей к истокам русской национальной культуры.</a:t>
            </a:r>
          </a:p>
          <a:p>
            <a:r>
              <a:rPr lang="ru-RU" dirty="0"/>
              <a:t> Цель: Приобщать детей к народным традициям. национальной </a:t>
            </a:r>
            <a:r>
              <a:rPr lang="ru-RU" dirty="0" err="1"/>
              <a:t>культуры.Создать</a:t>
            </a:r>
            <a:r>
              <a:rPr lang="ru-RU" dirty="0"/>
              <a:t> хорошее настроение и положительные эмоции у детей.</a:t>
            </a:r>
          </a:p>
          <a:p>
            <a:endParaRPr lang="ru-RU" dirty="0"/>
          </a:p>
          <a:p>
            <a:r>
              <a:rPr lang="ru-RU" dirty="0"/>
              <a:t> Задачи: Развивать ловкость, силу, быстроту. Доставлять детям радость от народных игр и песен.</a:t>
            </a:r>
          </a:p>
          <a:p>
            <a:endParaRPr lang="ru-RU" dirty="0"/>
          </a:p>
          <a:p>
            <a:r>
              <a:rPr lang="ru-RU" dirty="0"/>
              <a:t> Воспитывать любовь к народным песням, играм, традициям</a:t>
            </a:r>
          </a:p>
        </p:txBody>
      </p:sp>
    </p:spTree>
    <p:extLst>
      <p:ext uri="{BB962C8B-B14F-4D97-AF65-F5344CB8AC3E}">
        <p14:creationId xmlns:p14="http://schemas.microsoft.com/office/powerpoint/2010/main" val="321317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б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Изготовление  солнышек для украшения зала</a:t>
            </a:r>
          </a:p>
        </p:txBody>
      </p:sp>
      <p:pic>
        <p:nvPicPr>
          <p:cNvPr id="4099" name="Picture 3" descr="C:\Users\User\Desktop\Новая папка (3)\20200204_092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" y="1422000"/>
            <a:ext cx="9060000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0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б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 (3)\20200204_090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00" y="3693301"/>
            <a:ext cx="5280000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Новая папка (3)\20200204_092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91" y="525301"/>
            <a:ext cx="5280000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3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б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Новая папка (3)\20200204_100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845" y="104731"/>
            <a:ext cx="6060000" cy="363600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Новая папка (3)\20200204_101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55" y="2826000"/>
            <a:ext cx="6720000" cy="40320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9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б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 (3)\20200204_102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9060000" cy="543600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0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б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332656"/>
            <a:ext cx="5166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B16029"/>
                </a:solidFill>
                <a:ea typeface="Times New Roman"/>
              </a:rPr>
              <a:t>Желтый, круглый, ароматный</a:t>
            </a:r>
            <a:br>
              <a:rPr lang="ru-RU" sz="2000" dirty="0">
                <a:solidFill>
                  <a:srgbClr val="B16029"/>
                </a:solidFill>
                <a:ea typeface="Times New Roman"/>
              </a:rPr>
            </a:br>
            <a:r>
              <a:rPr lang="ru-RU" sz="2000" dirty="0">
                <a:solidFill>
                  <a:srgbClr val="B16029"/>
                </a:solidFill>
                <a:ea typeface="Times New Roman"/>
              </a:rPr>
              <a:t>И на вкус такой приятный!</a:t>
            </a:r>
          </a:p>
          <a:p>
            <a:pPr lvl="0"/>
            <a:r>
              <a:rPr lang="ru-RU" sz="2000" dirty="0">
                <a:solidFill>
                  <a:srgbClr val="B16029"/>
                </a:solidFill>
                <a:ea typeface="Times New Roman"/>
              </a:rPr>
              <a:t>Лепка блинов.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8195" name="Picture 3" descr="C:\Users\User\Desktop\Новая папка (3)\20200207_091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4132792" y="2339945"/>
            <a:ext cx="5580000" cy="33480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Новая папка (3)\20200207_0916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-464349" y="2102805"/>
            <a:ext cx="6000000" cy="3600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30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б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" y="202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вая папка (3)\20200218_104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00" y="3449247"/>
            <a:ext cx="606000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Новая папка (3)\20200218_104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" y="0"/>
            <a:ext cx="606000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4000" y="872044"/>
            <a:ext cx="2523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Беседа с просмотром</a:t>
            </a:r>
          </a:p>
          <a:p>
            <a:r>
              <a:rPr lang="ru-RU" dirty="0">
                <a:solidFill>
                  <a:srgbClr val="C00000"/>
                </a:solidFill>
              </a:rPr>
              <a:t> презентации</a:t>
            </a:r>
          </a:p>
          <a:p>
            <a:r>
              <a:rPr lang="ru-RU" dirty="0">
                <a:solidFill>
                  <a:srgbClr val="C00000"/>
                </a:solidFill>
              </a:rPr>
              <a:t>«Что такое Масленица»</a:t>
            </a:r>
          </a:p>
        </p:txBody>
      </p:sp>
    </p:spTree>
    <p:extLst>
      <p:ext uri="{BB962C8B-B14F-4D97-AF65-F5344CB8AC3E}">
        <p14:creationId xmlns:p14="http://schemas.microsoft.com/office/powerpoint/2010/main" val="316492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б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5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Новая папка (3)\20200218_151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7320000" cy="43920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641175"/>
            <a:ext cx="3370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Раскраски для</a:t>
            </a:r>
          </a:p>
          <a:p>
            <a:r>
              <a:rPr lang="ru-RU" sz="3200" dirty="0">
                <a:solidFill>
                  <a:srgbClr val="C00000"/>
                </a:solidFill>
              </a:rPr>
              <a:t> Масленицы</a:t>
            </a:r>
          </a:p>
        </p:txBody>
      </p:sp>
    </p:spTree>
    <p:extLst>
      <p:ext uri="{BB962C8B-B14F-4D97-AF65-F5344CB8AC3E}">
        <p14:creationId xmlns:p14="http://schemas.microsoft.com/office/powerpoint/2010/main" val="1197574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152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Изготовление  солнышек для украшения зала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20</cp:revision>
  <dcterms:created xsi:type="dcterms:W3CDTF">2020-03-02T11:53:30Z</dcterms:created>
  <dcterms:modified xsi:type="dcterms:W3CDTF">2020-03-18T11:43:30Z</dcterms:modified>
</cp:coreProperties>
</file>