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1" r:id="rId3"/>
    <p:sldId id="262" r:id="rId4"/>
    <p:sldId id="264" r:id="rId5"/>
    <p:sldId id="266" r:id="rId6"/>
    <p:sldId id="265" r:id="rId7"/>
    <p:sldId id="267" r:id="rId8"/>
    <p:sldId id="263" r:id="rId9"/>
    <p:sldId id="268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0F34C-842F-4B40-A16A-26DC84575BE5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0A9BC-BC5F-499A-96E7-8421B184AF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196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A4211-89FE-4F25-9F34-0F471FFBD3A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5FD33-5E26-4803-8039-EE92E1CF5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75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631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64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529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13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669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38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35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462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489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84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63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76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58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ownloads\б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6341" y="-387424"/>
            <a:ext cx="12192000" cy="827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69664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Проект подготовила воспитатель </a:t>
            </a:r>
            <a:r>
              <a:rPr lang="ru-RU" dirty="0" err="1"/>
              <a:t>Гафиуллина</a:t>
            </a:r>
            <a:r>
              <a:rPr lang="ru-RU" dirty="0"/>
              <a:t> Ирина Викторовна </a:t>
            </a:r>
          </a:p>
        </p:txBody>
      </p:sp>
    </p:spTree>
    <p:extLst>
      <p:ext uri="{BB962C8B-B14F-4D97-AF65-F5344CB8AC3E}">
        <p14:creationId xmlns:p14="http://schemas.microsoft.com/office/powerpoint/2010/main" val="2652850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Новая папка (3)\20200302_1210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6540000" cy="3924000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esktop\Новая папка (3)\20200302_1210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140968"/>
            <a:ext cx="5520000" cy="331200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80112" y="836712"/>
            <a:ext cx="335559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Выставка совместных работ</a:t>
            </a:r>
          </a:p>
          <a:p>
            <a:r>
              <a:rPr lang="ru-RU" dirty="0">
                <a:solidFill>
                  <a:srgbClr val="C00000"/>
                </a:solidFill>
              </a:rPr>
              <a:t>родителей и детей.</a:t>
            </a:r>
          </a:p>
          <a:p>
            <a:r>
              <a:rPr lang="ru-RU" dirty="0">
                <a:solidFill>
                  <a:srgbClr val="C00000"/>
                </a:solidFill>
              </a:rPr>
              <a:t>«Широкая Масленица»</a:t>
            </a:r>
          </a:p>
          <a:p>
            <a:r>
              <a:rPr lang="ru-RU" dirty="0">
                <a:solidFill>
                  <a:srgbClr val="C00000"/>
                </a:solidFill>
              </a:rPr>
              <a:t>Рецепты блинов с пословицами,</a:t>
            </a:r>
          </a:p>
          <a:p>
            <a:r>
              <a:rPr lang="ru-RU" dirty="0">
                <a:solidFill>
                  <a:srgbClr val="C00000"/>
                </a:solidFill>
              </a:rPr>
              <a:t>Игры и забавы на Масленицу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9227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esktop\Новая папка (3)\IMG-20200225-WA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6748974" cy="50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2" y="260648"/>
            <a:ext cx="42242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Как мы Масленицу провожали</a:t>
            </a:r>
          </a:p>
          <a:p>
            <a:r>
              <a:rPr lang="ru-RU" sz="2400" dirty="0">
                <a:solidFill>
                  <a:srgbClr val="C00000"/>
                </a:solidFill>
              </a:rPr>
              <a:t>Масленицу дорогую</a:t>
            </a:r>
          </a:p>
          <a:p>
            <a:r>
              <a:rPr lang="ru-RU" sz="2400" dirty="0">
                <a:solidFill>
                  <a:srgbClr val="C00000"/>
                </a:solidFill>
              </a:rPr>
              <a:t>Гостьюшку годовую</a:t>
            </a:r>
          </a:p>
        </p:txBody>
      </p:sp>
    </p:spTree>
    <p:extLst>
      <p:ext uri="{BB962C8B-B14F-4D97-AF65-F5344CB8AC3E}">
        <p14:creationId xmlns:p14="http://schemas.microsoft.com/office/powerpoint/2010/main" val="597337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Desktop\Новая папка (3)\IMG-20200225-WA0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48" y="2526"/>
            <a:ext cx="3042890" cy="4104000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User\Desktop\Новая папка (3)\IMG-20200225-WA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3229734" cy="4356000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User\Desktop\Новая папка (3)\IMG-20200225-WA00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40968"/>
            <a:ext cx="3603422" cy="4860000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User\Desktop\Новая папка (3)\IMG-20200225-WA00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957" y="16252"/>
            <a:ext cx="4224182" cy="3132000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C:\Users\User\Desktop\Новая папка (3)\IMG-20200225-WA00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748" y="3429000"/>
            <a:ext cx="2695894" cy="363600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596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Новая папка (3)\IMG-20200225-WA0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8150" y="-285750"/>
            <a:ext cx="10020300" cy="74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300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Новая папка (3)\IMG-20200225-WA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32"/>
            <a:ext cx="4848000" cy="36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User\Desktop\Новая папка (3)\20200225_1139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000" y="3726000"/>
            <a:ext cx="5220000" cy="31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76056" y="609600"/>
            <a:ext cx="453586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u="sng" dirty="0">
                <a:solidFill>
                  <a:srgbClr val="C00000"/>
                </a:solidFill>
              </a:rPr>
              <a:t>Приходите в гости к нам</a:t>
            </a:r>
            <a:br>
              <a:rPr lang="ru-RU" sz="2800" i="1" u="sng" dirty="0">
                <a:solidFill>
                  <a:srgbClr val="C00000"/>
                </a:solidFill>
              </a:rPr>
            </a:br>
            <a:r>
              <a:rPr lang="ru-RU" sz="2800" i="1" u="sng" dirty="0">
                <a:solidFill>
                  <a:srgbClr val="C00000"/>
                </a:solidFill>
              </a:rPr>
              <a:t>Ко горячим, ко блинам.</a:t>
            </a:r>
            <a:br>
              <a:rPr lang="ru-RU" sz="2800" i="1" u="sng" dirty="0">
                <a:solidFill>
                  <a:srgbClr val="C00000"/>
                </a:solidFill>
              </a:rPr>
            </a:br>
            <a:r>
              <a:rPr lang="ru-RU" sz="2800" i="1" u="sng" dirty="0">
                <a:solidFill>
                  <a:srgbClr val="C00000"/>
                </a:solidFill>
              </a:rPr>
              <a:t>Масленка, масленка,</a:t>
            </a:r>
            <a:br>
              <a:rPr lang="ru-RU" sz="2800" i="1" u="sng" dirty="0">
                <a:solidFill>
                  <a:srgbClr val="C00000"/>
                </a:solidFill>
              </a:rPr>
            </a:br>
            <a:r>
              <a:rPr lang="ru-RU" sz="2800" i="1" u="sng" dirty="0">
                <a:solidFill>
                  <a:srgbClr val="C00000"/>
                </a:solidFill>
              </a:rPr>
              <a:t>Широкая масленка!</a:t>
            </a:r>
            <a:endParaRPr lang="ru-RU" sz="2800" i="1" dirty="0">
              <a:solidFill>
                <a:srgbClr val="C00000"/>
              </a:solidFill>
            </a:endParaRP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12230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997839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 Актуальность :приобщить детей к истокам русской национальной культуры.</a:t>
            </a:r>
          </a:p>
          <a:p>
            <a:r>
              <a:rPr lang="ru-RU" dirty="0"/>
              <a:t> Цель: Приобщать детей к народным традициям. национальной </a:t>
            </a:r>
            <a:r>
              <a:rPr lang="ru-RU" dirty="0" err="1"/>
              <a:t>культуры.Создать</a:t>
            </a:r>
            <a:r>
              <a:rPr lang="ru-RU" dirty="0"/>
              <a:t> хорошее настроение и положительные эмоции у детей.</a:t>
            </a:r>
          </a:p>
          <a:p>
            <a:endParaRPr lang="ru-RU" dirty="0"/>
          </a:p>
          <a:p>
            <a:r>
              <a:rPr lang="ru-RU" dirty="0"/>
              <a:t> Задачи: Развивать ловкость, силу, быстроту. Доставлять детям радость от народных игр и песен.</a:t>
            </a:r>
          </a:p>
          <a:p>
            <a:endParaRPr lang="ru-RU" dirty="0"/>
          </a:p>
          <a:p>
            <a:r>
              <a:rPr lang="ru-RU" dirty="0"/>
              <a:t> Воспитывать любовь к народным песням, играм, традициям</a:t>
            </a:r>
          </a:p>
        </p:txBody>
      </p:sp>
    </p:spTree>
    <p:extLst>
      <p:ext uri="{BB962C8B-B14F-4D97-AF65-F5344CB8AC3E}">
        <p14:creationId xmlns:p14="http://schemas.microsoft.com/office/powerpoint/2010/main" val="3213170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Изготовление  солнышек для украшения зала</a:t>
            </a:r>
          </a:p>
        </p:txBody>
      </p:sp>
      <p:pic>
        <p:nvPicPr>
          <p:cNvPr id="4099" name="Picture 3" descr="C:\Users\User\Desktop\Новая папка (3)\20200204_0920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3" y="1422000"/>
            <a:ext cx="9060000" cy="54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003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Новая папка (3)\20200204_0906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000" y="3693301"/>
            <a:ext cx="5280000" cy="31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Новая папка (3)\20200204_092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491" y="525301"/>
            <a:ext cx="5280000" cy="31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239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Новая папка (3)\20200204_1003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845" y="104731"/>
            <a:ext cx="6060000" cy="3636000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Новая папка (3)\20200204_1010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155" y="2826000"/>
            <a:ext cx="6720000" cy="4032000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295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Новая папка (3)\20200204_1022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9060000" cy="5436000"/>
          </a:xfrm>
          <a:prstGeom prst="rect">
            <a:avLst/>
          </a:prstGeom>
          <a:noFill/>
          <a:scene3d>
            <a:camera prst="isometricLeftDown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102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1920" y="332656"/>
            <a:ext cx="5166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B16029"/>
                </a:solidFill>
                <a:ea typeface="Times New Roman"/>
              </a:rPr>
              <a:t>Желтый, круглый, ароматный</a:t>
            </a:r>
            <a:br>
              <a:rPr lang="ru-RU" sz="2000" dirty="0">
                <a:solidFill>
                  <a:srgbClr val="B16029"/>
                </a:solidFill>
                <a:ea typeface="Times New Roman"/>
              </a:rPr>
            </a:br>
            <a:r>
              <a:rPr lang="ru-RU" sz="2000" dirty="0">
                <a:solidFill>
                  <a:srgbClr val="B16029"/>
                </a:solidFill>
                <a:ea typeface="Times New Roman"/>
              </a:rPr>
              <a:t>И на вкус такой приятный!</a:t>
            </a:r>
          </a:p>
          <a:p>
            <a:pPr lvl="0"/>
            <a:r>
              <a:rPr lang="ru-RU" sz="2000" dirty="0">
                <a:solidFill>
                  <a:srgbClr val="B16029"/>
                </a:solidFill>
                <a:ea typeface="Times New Roman"/>
              </a:rPr>
              <a:t>Лепка блинов.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8195" name="Picture 3" descr="C:\Users\User\Desktop\Новая папка (3)\20200207_0916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4132792" y="2339945"/>
            <a:ext cx="5580000" cy="334800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User\Desktop\Новая папка (3)\20200207_0916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-464349" y="2102805"/>
            <a:ext cx="6000000" cy="360000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307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3" y="202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Новая папка (3)\20200218_1042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000" y="3449247"/>
            <a:ext cx="6060000" cy="36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Новая папка (3)\20200218_1043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3" y="0"/>
            <a:ext cx="6060000" cy="36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4000" y="872044"/>
            <a:ext cx="25239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Беседа с просмотром</a:t>
            </a:r>
          </a:p>
          <a:p>
            <a:r>
              <a:rPr lang="ru-RU" dirty="0">
                <a:solidFill>
                  <a:srgbClr val="C00000"/>
                </a:solidFill>
              </a:rPr>
              <a:t> презентации</a:t>
            </a:r>
          </a:p>
          <a:p>
            <a:r>
              <a:rPr lang="ru-RU" dirty="0">
                <a:solidFill>
                  <a:srgbClr val="C00000"/>
                </a:solidFill>
              </a:rPr>
              <a:t>«Что такое Масленица»</a:t>
            </a:r>
          </a:p>
        </p:txBody>
      </p:sp>
    </p:spTree>
    <p:extLst>
      <p:ext uri="{BB962C8B-B14F-4D97-AF65-F5344CB8AC3E}">
        <p14:creationId xmlns:p14="http://schemas.microsoft.com/office/powerpoint/2010/main" val="3164927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ownloads\б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53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Новая папка (3)\20200218_1518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96752"/>
            <a:ext cx="7320000" cy="4392000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641175"/>
            <a:ext cx="33704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Раскраски для</a:t>
            </a:r>
          </a:p>
          <a:p>
            <a:r>
              <a:rPr lang="ru-RU" sz="3200" dirty="0">
                <a:solidFill>
                  <a:srgbClr val="C00000"/>
                </a:solidFill>
              </a:rPr>
              <a:t> Масленицы</a:t>
            </a:r>
          </a:p>
        </p:txBody>
      </p:sp>
    </p:spTree>
    <p:extLst>
      <p:ext uri="{BB962C8B-B14F-4D97-AF65-F5344CB8AC3E}">
        <p14:creationId xmlns:p14="http://schemas.microsoft.com/office/powerpoint/2010/main" val="1197574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</TotalTime>
  <Words>152</Words>
  <Application>Microsoft Office PowerPoint</Application>
  <PresentationFormat>Экран (4:3)</PresentationFormat>
  <Paragraphs>24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Изготовление  солнышек для украшения зала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20</cp:revision>
  <dcterms:created xsi:type="dcterms:W3CDTF">2020-03-02T11:53:30Z</dcterms:created>
  <dcterms:modified xsi:type="dcterms:W3CDTF">2020-03-18T11:43:30Z</dcterms:modified>
</cp:coreProperties>
</file>