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58" r:id="rId4"/>
    <p:sldId id="259" r:id="rId5"/>
    <p:sldId id="264" r:id="rId6"/>
    <p:sldId id="265" r:id="rId7"/>
    <p:sldId id="266" r:id="rId8"/>
    <p:sldId id="260" r:id="rId9"/>
    <p:sldId id="261" r:id="rId10"/>
    <p:sldId id="262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E2FF-7C70-4305-AD90-522B2F06A20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215E2-CA9C-441C-8452-D50ABECDD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E2FF-7C70-4305-AD90-522B2F06A20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215E2-CA9C-441C-8452-D50ABECDD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E2FF-7C70-4305-AD90-522B2F06A20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215E2-CA9C-441C-8452-D50ABECDD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E2FF-7C70-4305-AD90-522B2F06A20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215E2-CA9C-441C-8452-D50ABECDD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E2FF-7C70-4305-AD90-522B2F06A20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215E2-CA9C-441C-8452-D50ABECDD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E2FF-7C70-4305-AD90-522B2F06A20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215E2-CA9C-441C-8452-D50ABECDD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E2FF-7C70-4305-AD90-522B2F06A20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215E2-CA9C-441C-8452-D50ABECDD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E2FF-7C70-4305-AD90-522B2F06A20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215E2-CA9C-441C-8452-D50ABECDD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E2FF-7C70-4305-AD90-522B2F06A20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215E2-CA9C-441C-8452-D50ABECDD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E2FF-7C70-4305-AD90-522B2F06A20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215E2-CA9C-441C-8452-D50ABECDD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E2FF-7C70-4305-AD90-522B2F06A20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215E2-CA9C-441C-8452-D50ABECDD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FE2FF-7C70-4305-AD90-522B2F06A20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215E2-CA9C-441C-8452-D50ABECDD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и осенние листья для фото и текстов (PNG, вектор, клипарт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000"/>
            <a:ext cx="9144000" cy="68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1268760"/>
            <a:ext cx="570034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Экологический проект </a:t>
            </a:r>
          </a:p>
          <a:p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средней группе </a:t>
            </a:r>
          </a:p>
          <a:p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«Осенние тайны природы»</a:t>
            </a:r>
          </a:p>
          <a:p>
            <a:pPr algn="ctr"/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88640"/>
            <a:ext cx="777430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МБДОУ «Октябрьский детский сад № 19 «</a:t>
            </a:r>
            <a:r>
              <a:rPr lang="ru-RU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Дюймовочка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4077072"/>
            <a:ext cx="316535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Подготовила:  воспитатель</a:t>
            </a:r>
          </a:p>
          <a:p>
            <a:pPr algn="ctr"/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средней группы </a:t>
            </a:r>
          </a:p>
          <a:p>
            <a:pPr algn="ctr"/>
            <a:r>
              <a:rPr lang="ru-RU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Пустовойтенко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И.И.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ы для создания презентаций &quot;1 сентября&quot;"/>
          <p:cNvPicPr/>
          <p:nvPr/>
        </p:nvPicPr>
        <p:blipFill>
          <a:blip r:embed="rId2" cstate="print"/>
          <a:srcRect b="2668"/>
          <a:stretch>
            <a:fillRect/>
          </a:stretch>
        </p:blipFill>
        <p:spPr bwMode="auto">
          <a:xfrm>
            <a:off x="-36000" y="-18000"/>
            <a:ext cx="9180000" cy="68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55576" y="980728"/>
            <a:ext cx="439248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Пластилинография</a:t>
            </a:r>
            <a:r>
              <a:rPr lang="ru-RU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«Осенние листочки»</a:t>
            </a:r>
            <a:endParaRPr lang="ru-RU" sz="3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C:\Users\Admin\Desktop\Ирочка (всякая всячина)\презентации по проектам 2019\фото осень проект\9A0mwgWyNmY.jpg"/>
          <p:cNvPicPr>
            <a:picLocks noChangeAspect="1" noChangeArrowheads="1"/>
          </p:cNvPicPr>
          <p:nvPr/>
        </p:nvPicPr>
        <p:blipFill>
          <a:blip r:embed="rId3" cstate="print"/>
          <a:srcRect l="4000" t="10668" r="12756" b="9323"/>
          <a:stretch>
            <a:fillRect/>
          </a:stretch>
        </p:blipFill>
        <p:spPr bwMode="auto">
          <a:xfrm>
            <a:off x="3491880" y="2060848"/>
            <a:ext cx="3096344" cy="2232000"/>
          </a:xfrm>
          <a:prstGeom prst="rect">
            <a:avLst/>
          </a:prstGeom>
          <a:noFill/>
        </p:spPr>
      </p:pic>
      <p:pic>
        <p:nvPicPr>
          <p:cNvPr id="2051" name="Picture 3" descr="C:\Users\Admin\Desktop\Ирочка (всякая всячина)\презентации по проектам 2019\фото осень проект\CyoeLU-w1U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365104"/>
            <a:ext cx="3096000" cy="2322000"/>
          </a:xfrm>
          <a:prstGeom prst="rect">
            <a:avLst/>
          </a:prstGeom>
          <a:noFill/>
        </p:spPr>
      </p:pic>
      <p:pic>
        <p:nvPicPr>
          <p:cNvPr id="2052" name="Picture 4" descr="C:\Users\Admin\Desktop\Ирочка (всякая всячина)\презентации по проектам 2019\фото осень проект\7O6ViyNwf2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988840"/>
            <a:ext cx="3096000" cy="2322000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4365104"/>
            <a:ext cx="3096000" cy="232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7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780928"/>
            <a:ext cx="2916000" cy="388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80928"/>
            <a:ext cx="2916000" cy="38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7544" y="1196752"/>
            <a:ext cx="612068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Аппликация из природного материала</a:t>
            </a:r>
          </a:p>
        </p:txBody>
      </p:sp>
    </p:spTree>
    <p:extLst>
      <p:ext uri="{BB962C8B-B14F-4D97-AF65-F5344CB8AC3E}">
        <p14:creationId xmlns:p14="http://schemas.microsoft.com/office/powerpoint/2010/main" val="1371346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746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149080"/>
            <a:ext cx="3060000" cy="2295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00808"/>
            <a:ext cx="3060000" cy="2295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85" y="4149080"/>
            <a:ext cx="3060000" cy="2295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455536" y="170080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6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Рисование красками «Осенняя веточка»</a:t>
            </a:r>
          </a:p>
        </p:txBody>
      </p:sp>
    </p:spTree>
    <p:extLst>
      <p:ext uri="{BB962C8B-B14F-4D97-AF65-F5344CB8AC3E}">
        <p14:creationId xmlns:p14="http://schemas.microsoft.com/office/powerpoint/2010/main" val="2958907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420888"/>
            <a:ext cx="3132000" cy="4176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438197"/>
            <a:ext cx="3132000" cy="4176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1560" y="1412776"/>
            <a:ext cx="679673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Мероприятие совместно с Базковской сельской </a:t>
            </a:r>
          </a:p>
          <a:p>
            <a:r>
              <a:rPr lang="ru-RU" sz="24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библиотекой  «Это ходит бродит осень золотая» </a:t>
            </a:r>
          </a:p>
          <a:p>
            <a:endParaRPr lang="ru-RU" sz="24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4538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294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161619"/>
            <a:ext cx="3276000" cy="2457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97831"/>
            <a:ext cx="3276000" cy="2457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989" y="4178725"/>
            <a:ext cx="3276000" cy="2457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822989" y="908720"/>
            <a:ext cx="4067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Осеннее развлечение «Батюшка Покров» совместно с ведущим специалистом  КДМО «Донцы» </a:t>
            </a:r>
            <a:r>
              <a:rPr lang="ru-RU" sz="28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Косоножкиным</a:t>
            </a: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А. Г.</a:t>
            </a:r>
          </a:p>
        </p:txBody>
      </p:sp>
    </p:spTree>
    <p:extLst>
      <p:ext uri="{BB962C8B-B14F-4D97-AF65-F5344CB8AC3E}">
        <p14:creationId xmlns:p14="http://schemas.microsoft.com/office/powerpoint/2010/main" val="3282587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79" y="-62208"/>
            <a:ext cx="9144000" cy="69433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65" y="4595385"/>
            <a:ext cx="2880000" cy="216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482" y="4595385"/>
            <a:ext cx="3168000" cy="21681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29" y="603145"/>
            <a:ext cx="2844000" cy="15997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2" b="22826"/>
          <a:stretch/>
        </p:blipFill>
        <p:spPr>
          <a:xfrm>
            <a:off x="409329" y="2249357"/>
            <a:ext cx="2880000" cy="23202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88084" y="174123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2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Развлечение для детей средней группы «Приходи к нам в гости, осень».</a:t>
            </a:r>
          </a:p>
        </p:txBody>
      </p:sp>
    </p:spTree>
    <p:extLst>
      <p:ext uri="{BB962C8B-B14F-4D97-AF65-F5344CB8AC3E}">
        <p14:creationId xmlns:p14="http://schemas.microsoft.com/office/powerpoint/2010/main" val="2646229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000" y="-17039"/>
            <a:ext cx="9329262" cy="696157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0608" y="1444312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08" y="2516537"/>
            <a:ext cx="5616000" cy="42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876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ы для создания презентаций &quot;1 сентября&quot;"/>
          <p:cNvPicPr/>
          <p:nvPr/>
        </p:nvPicPr>
        <p:blipFill>
          <a:blip r:embed="rId2" cstate="print"/>
          <a:srcRect b="2668"/>
          <a:stretch>
            <a:fillRect/>
          </a:stretch>
        </p:blipFill>
        <p:spPr bwMode="auto">
          <a:xfrm>
            <a:off x="0" y="0"/>
            <a:ext cx="9144000" cy="68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39552" y="2492896"/>
            <a:ext cx="6552728" cy="35283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NewRomanPSMT" charset="-52"/>
              </a:rPr>
              <a:t>В связи с тем, что дети постоянно задают вопросы про время года - осень, их интересуют многие осенние явления, мы решили изучить эту тему.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NewRomanPSMT" charset="-52"/>
              </a:rPr>
              <a:t>Мы постарались наладить более тесный контакт ребёнка с родителями (сбор природного материала, создание совместной творческой поделки).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NewRomanPSMT" charset="-52"/>
              </a:rPr>
              <a:t>В</a:t>
            </a:r>
            <a:r>
              <a:rPr kumimoji="0" lang="ru-RU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NewRomanPSMT" charset="-52"/>
              </a:rPr>
              <a:t> 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NewRomanPSMT" charset="-52"/>
              </a:rPr>
              <a:t>условиях образовательного процесса в МБДОУ укрепляем и расширяем связь с</a:t>
            </a:r>
            <a:r>
              <a:rPr lang="ru-RU" b="1" dirty="0"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NewRomanPSMT" charset="-52"/>
              </a:rPr>
              <a:t>природой, воспитываем бережное отношение к живой и неживой природе, приобщаем к совместной деятельности детей и родителей, как в саду, так и дома.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2278" y="1556792"/>
            <a:ext cx="608371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Актуальность проекта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ы для создания презентаций &quot;1 сентября&quot;"/>
          <p:cNvPicPr/>
          <p:nvPr/>
        </p:nvPicPr>
        <p:blipFill>
          <a:blip r:embed="rId2" cstate="print"/>
          <a:srcRect b="2668"/>
          <a:stretch>
            <a:fillRect/>
          </a:stretch>
        </p:blipFill>
        <p:spPr bwMode="auto">
          <a:xfrm>
            <a:off x="0" y="0"/>
            <a:ext cx="9180000" cy="68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97012" y="1340768"/>
            <a:ext cx="333745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Цель проекта: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1340768"/>
            <a:ext cx="4968552" cy="158417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Способствовать накоплению у детей конкретных представлений о сезонных изменениях в природе, пополнение и обогащение знаний детей о времени года осень.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924944"/>
            <a:ext cx="345639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Задачи проекта: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3501008"/>
            <a:ext cx="5760640" cy="30963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- Добиться пополнения и обогащения знаний детей по лексическим темам: «Осень», «Овощи», «Фрукты».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- Изучение детьми объектов неживой природы во взаимосвязи со средой обитания и формирование в детях осознанно правильного взаимодействия с окружающим их большим миром природы.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- Показать конкретные способы экспериментирования и исследования объектов природы.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- Способствовать развитию умения делать выводы, устанавливая причинно-следственные связи между объектами природы.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- Способствовать формированию умение передавать в рисунке красоту окружающей природы; обращать внимание на подбор цвета, соответствующего изображаемому предмету;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- Способствовать развитию чувства сотрудничества родителя с ребёнком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ы для создания презентаций &quot;1 сентября&quot;"/>
          <p:cNvPicPr/>
          <p:nvPr/>
        </p:nvPicPr>
        <p:blipFill>
          <a:blip r:embed="rId2" cstate="print"/>
          <a:srcRect b="2668"/>
          <a:stretch>
            <a:fillRect/>
          </a:stretch>
        </p:blipFill>
        <p:spPr bwMode="auto">
          <a:xfrm>
            <a:off x="-1" y="0"/>
            <a:ext cx="9144000" cy="68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564904"/>
            <a:ext cx="5508000" cy="413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58536" y="1412776"/>
            <a:ext cx="452694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Участники проекта: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04048" y="1412776"/>
            <a:ext cx="3600400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Воспитанники средней группы, воспитатели, родители.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ы для создания презентаций &quot;1 сентября&quot;"/>
          <p:cNvPicPr/>
          <p:nvPr/>
        </p:nvPicPr>
        <p:blipFill>
          <a:blip r:embed="rId2" cstate="print"/>
          <a:srcRect b="2668"/>
          <a:stretch>
            <a:fillRect/>
          </a:stretch>
        </p:blipFill>
        <p:spPr bwMode="auto">
          <a:xfrm>
            <a:off x="0" y="0"/>
            <a:ext cx="9144000" cy="68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411760" y="1052736"/>
            <a:ext cx="403764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Методы и приемы: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3995936" y="1556792"/>
            <a:ext cx="914400" cy="914400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23528" y="1700808"/>
            <a:ext cx="3204000" cy="1656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 </a:t>
            </a:r>
            <a:r>
              <a:rPr kumimoji="0" lang="ru-RU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Практические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-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Экспериментирование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NewRomanPSMT" charset="-52"/>
              </a:rPr>
              <a:t>-С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бор природного материала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-Лепка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Рисование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Аппликация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843808" y="2780928"/>
            <a:ext cx="3168064" cy="16561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u="sng" dirty="0"/>
              <a:t>Наглядные</a:t>
            </a:r>
            <a:r>
              <a:rPr lang="ru-RU" sz="1200" b="1" dirty="0"/>
              <a:t>: 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NewRomanPSMT" charset="-52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- Рассматривание альбомов и картин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-Наблюдение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/>
              <a:t>- Просмотр мультфильмов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/>
            <a:endParaRPr lang="ru-RU" sz="1200" dirty="0"/>
          </a:p>
        </p:txBody>
      </p:sp>
      <p:sp>
        <p:nvSpPr>
          <p:cNvPr id="7" name="Овал 6"/>
          <p:cNvSpPr/>
          <p:nvPr/>
        </p:nvSpPr>
        <p:spPr>
          <a:xfrm>
            <a:off x="5220072" y="1628800"/>
            <a:ext cx="3168000" cy="1656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u="sng" dirty="0"/>
              <a:t>Словесные</a:t>
            </a:r>
            <a:r>
              <a:rPr lang="ru-RU" sz="1200" b="1" dirty="0"/>
              <a:t>:</a:t>
            </a:r>
          </a:p>
          <a:p>
            <a:pPr algn="ctr"/>
            <a:r>
              <a:rPr lang="ru-RU" sz="1200" b="1" dirty="0"/>
              <a:t>-Чтение  художественной литературы</a:t>
            </a:r>
          </a:p>
          <a:p>
            <a:pPr algn="ctr"/>
            <a:r>
              <a:rPr lang="ru-RU" sz="1200" b="1" dirty="0"/>
              <a:t>-Беседы</a:t>
            </a:r>
          </a:p>
          <a:p>
            <a:pPr algn="ctr"/>
            <a:r>
              <a:rPr lang="ru-RU" sz="1200" b="1" dirty="0"/>
              <a:t>-Дидактические игры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60541" y="4509120"/>
            <a:ext cx="490711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Сроки реализации: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5373216"/>
            <a:ext cx="4752528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Сентябрь - октябрь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ы для создания презентаций &quot;1 сентября&quot;"/>
          <p:cNvPicPr/>
          <p:nvPr/>
        </p:nvPicPr>
        <p:blipFill>
          <a:blip r:embed="rId2" cstate="print"/>
          <a:srcRect b="2668"/>
          <a:stretch>
            <a:fillRect/>
          </a:stretch>
        </p:blipFill>
        <p:spPr bwMode="auto">
          <a:xfrm>
            <a:off x="-1" y="0"/>
            <a:ext cx="9144000" cy="68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67544" y="1772816"/>
            <a:ext cx="6408712" cy="39604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- расширить и закрепить знаний и представлений детей об осени, её признаках и дарах;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- расширение и активизация речевого запаса детей на основе углубления и обобщения представлений об окружающем, а также в процессе знакомства с рассказами, стихами, пословицами, загадками осенней тематики;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- применение сформированных навыков связной речи в различных ситуациях общения;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- отражение знаний, накопленных в процессе реализации проекта, в различных видах деятельности (изобразительной, театрализованной, умственной, игровой);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- заинтересованность и активное участие родителей в образовательном процессе детского сада.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- дети смогут устанавливать причинно-следственные связи между погодными изменениями в природе, вести наблюдения за объектами неживой природы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.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052736"/>
            <a:ext cx="58557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Предполагаемый результат: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ы для создания презентаций &quot;1 сентября&quot;"/>
          <p:cNvPicPr/>
          <p:nvPr/>
        </p:nvPicPr>
        <p:blipFill>
          <a:blip r:embed="rId2" cstate="print"/>
          <a:srcRect b="2668"/>
          <a:stretch>
            <a:fillRect/>
          </a:stretch>
        </p:blipFill>
        <p:spPr bwMode="auto">
          <a:xfrm>
            <a:off x="8587" y="-18000"/>
            <a:ext cx="9144000" cy="68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139952" y="1556792"/>
            <a:ext cx="410445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Целевая прогулка: «Ищем приметы осени»</a:t>
            </a: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628800"/>
            <a:ext cx="3312000" cy="24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Admin\Desktop\Ирочка (всякая всячина)\презентации по проектам 2019\фото осень проект\wQxenvV9lA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212976"/>
            <a:ext cx="2592000" cy="34560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184976"/>
            <a:ext cx="3312000" cy="2484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ы для создания презентаций &quot;1 сентября&quot;"/>
          <p:cNvPicPr/>
          <p:nvPr/>
        </p:nvPicPr>
        <p:blipFill>
          <a:blip r:embed="rId2" cstate="print"/>
          <a:srcRect b="2668"/>
          <a:stretch>
            <a:fillRect/>
          </a:stretch>
        </p:blipFill>
        <p:spPr bwMode="auto">
          <a:xfrm>
            <a:off x="-1" y="0"/>
            <a:ext cx="9180000" cy="69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Users\Admin\Desktop\Ирочка (всякая всячина)\презентации по проектам 2019\фото осень проект\r_rVovnbK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420888"/>
            <a:ext cx="3096000" cy="4128000"/>
          </a:xfrm>
          <a:prstGeom prst="rect">
            <a:avLst/>
          </a:prstGeom>
          <a:noFill/>
        </p:spPr>
      </p:pic>
      <p:pic>
        <p:nvPicPr>
          <p:cNvPr id="7171" name="Picture 3" descr="C:\Users\Admin\Desktop\Ирочка (всякая всячина)\презентации по проектам 2019\фото осень проект\uG6r5BmIxM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2420888"/>
            <a:ext cx="3096000" cy="412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55576" y="1196752"/>
            <a:ext cx="504056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Участвуем во Всероссийской акции «Древонасаждение»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блоны для создания презентаций &quot;1 сентября&quot;"/>
          <p:cNvPicPr/>
          <p:nvPr/>
        </p:nvPicPr>
        <p:blipFill>
          <a:blip r:embed="rId2" cstate="print"/>
          <a:srcRect b="2668"/>
          <a:stretch>
            <a:fillRect/>
          </a:stretch>
        </p:blipFill>
        <p:spPr bwMode="auto">
          <a:xfrm>
            <a:off x="-1" y="0"/>
            <a:ext cx="9144000" cy="68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Ирочка (всякая всячина)\презентации по проектам 2019\фото осень проект\wwbF52mbuR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556792"/>
            <a:ext cx="3456000" cy="2592000"/>
          </a:xfrm>
          <a:prstGeom prst="rect">
            <a:avLst/>
          </a:prstGeom>
          <a:noFill/>
        </p:spPr>
      </p:pic>
      <p:pic>
        <p:nvPicPr>
          <p:cNvPr id="1027" name="Picture 3" descr="C:\Users\Admin\Desktop\Ирочка (всякая всячина)\презентации по проектам 2019\фото осень проект\7koc86cYmo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4221088"/>
            <a:ext cx="3384000" cy="253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11960" y="1340768"/>
            <a:ext cx="432048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Рисование  с использованием нетрадиционной  техники «Осеннее дерево»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506</Words>
  <Application>Microsoft Office PowerPoint</Application>
  <PresentationFormat>Экран (4:3)</PresentationFormat>
  <Paragraphs>57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38</cp:revision>
  <dcterms:created xsi:type="dcterms:W3CDTF">2020-01-26T17:05:34Z</dcterms:created>
  <dcterms:modified xsi:type="dcterms:W3CDTF">2020-01-28T11:00:46Z</dcterms:modified>
</cp:coreProperties>
</file>