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60" r:id="rId4"/>
    <p:sldId id="261" r:id="rId5"/>
    <p:sldId id="258" r:id="rId6"/>
    <p:sldId id="262" r:id="rId7"/>
    <p:sldId id="259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0A16BB1-8280-466E-8EC5-40DA103B9736}">
          <p14:sldIdLst>
            <p14:sldId id="267"/>
            <p14:sldId id="268"/>
            <p14:sldId id="260"/>
            <p14:sldId id="261"/>
            <p14:sldId id="258"/>
            <p14:sldId id="262"/>
            <p14:sldId id="259"/>
            <p14:sldId id="263"/>
            <p14:sldId id="264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046" autoAdjust="0"/>
    <p:restoredTop sz="94660"/>
  </p:normalViewPr>
  <p:slideViewPr>
    <p:cSldViewPr snapToGrid="0">
      <p:cViewPr varScale="1">
        <p:scale>
          <a:sx n="69" d="100"/>
          <a:sy n="69" d="100"/>
        </p:scale>
        <p:origin x="60" y="9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90AD9-3A68-4DE1-8B03-E6EB63A6D6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09A7E5F-1B0F-4DFC-AB45-B57BCC7FB4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898FA7-F1FF-47CF-9A12-340E85E07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AA9A7-931D-4520-B5C9-B40F672BF61B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F525CC-855B-4DD1-9F8A-7F7F1CEA3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25C7F-14D8-41DE-A5A6-489300A88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8910E-8729-414D-9B9A-9C50A74AD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762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A7D816-849D-4C20-A316-332CA1A25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29FE587-3277-4C3C-82A8-DB20A26AA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F6A52F-A27B-415D-9C1A-092DCD342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AA9A7-931D-4520-B5C9-B40F672BF61B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900DEA-BA38-471A-94C8-676601FBD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13F3A1-F847-4FA5-9E88-A6FB41632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8910E-8729-414D-9B9A-9C50A74AD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255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295B43C-B59B-4720-B498-F1F50C9ACB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B90E974-DE21-455B-8423-3B38770D77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8A688E-40AD-4751-9F32-A5F92276E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AA9A7-931D-4520-B5C9-B40F672BF61B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9A6846-DC0D-4B47-8B5F-C4C1EF8F3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6BEB17-A5DB-466E-82F1-4F820671D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8910E-8729-414D-9B9A-9C50A74AD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123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6AD480-7F6E-40BB-B62F-432A867C1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9A73A6-97B9-4EFA-BCA1-5A5356CC4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A93040-5E13-4855-9A6D-4026C4CE8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AA9A7-931D-4520-B5C9-B40F672BF61B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2EBE8D-86D7-472B-AF5C-CAA773D9C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9F3231-6772-4E11-902F-44956C07B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8910E-8729-414D-9B9A-9C50A74AD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152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0B1F6E-8F64-4A4C-809F-B02546F8A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377291-10A4-42D8-9DCD-8CAD1E6FA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A19319-A539-4535-A843-B91AADD82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AA9A7-931D-4520-B5C9-B40F672BF61B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2BE6F2-EA40-4DED-A25A-1B211A42E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35826F-7A01-421E-9615-4A6E54E2D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8910E-8729-414D-9B9A-9C50A74AD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917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EE6AB9-8E60-44AC-B486-D1F5EF9CF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0412D8-F83E-40E9-A2D5-15DFAB83B1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05DC89A-CB3F-40AF-994B-8218110088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8E3741-F8A6-468C-8C95-F0280B6BE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AA9A7-931D-4520-B5C9-B40F672BF61B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FF14C9-A73A-4D5F-81CE-AB9E98B61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95E3EB7-53FF-4A2E-9BC8-27B545E52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8910E-8729-414D-9B9A-9C50A74AD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430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52A75A-A145-4D3E-8685-DDD48B5D9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36B7938-0CC8-4B46-949B-3E20CAB967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3FA1039-B390-4483-8E7D-63583C698B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EA72DE5-E02F-4269-A2C4-F3AF834772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3FC1087-4BD9-48EA-954A-0F525CD43B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F912246-6174-4D74-A282-28CD11B9F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AA9A7-931D-4520-B5C9-B40F672BF61B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ADEABF9-71F2-4B85-B32D-C2B8A4165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6A5627E-CC25-4582-85CB-E95382C99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8910E-8729-414D-9B9A-9C50A74AD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95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406EB4-77A4-47CC-B122-217F13DA6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A21CC85-249E-43E3-AFD1-CBA0E2EAC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AA9A7-931D-4520-B5C9-B40F672BF61B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39A8F98-EFD4-454E-8AB3-2D60A9872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062F1F4-A731-44CF-BBA6-FA00D6F4E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8910E-8729-414D-9B9A-9C50A74AD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06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393C0DF-F614-43A2-B407-FAE332004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AA9A7-931D-4520-B5C9-B40F672BF61B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EBF1AA0-1069-41A9-A345-A5C00EC21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CE1DDB6-1912-481B-B4B2-A205AADF7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8910E-8729-414D-9B9A-9C50A74AD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07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5159F3-F859-48A5-A41A-9D2643AE0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6C6299-2C2B-4391-A348-3306CB234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0ADC0B3-7A4C-44E0-8C7D-871CC6DBFC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4DC99F-333D-42A8-8DFD-9F225D758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AA9A7-931D-4520-B5C9-B40F672BF61B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C08AE-1239-4FAD-8008-431ED666E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28AC001-245E-4BB3-958D-6D2AEB52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8910E-8729-414D-9B9A-9C50A74AD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988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3BA264-9737-43F9-A408-A90E149EC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D1AC664-3CDF-4667-AEEF-9CDC4A4D8F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AEED87A-4DF6-4D8B-97AB-AC102474C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DF7BF26-B3CE-4E4A-9474-31635D1EE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AA9A7-931D-4520-B5C9-B40F672BF61B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9A83343-DA13-4FED-88D4-0C3D07DF9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9AA456B-DE48-456A-8126-EDD769024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8910E-8729-414D-9B9A-9C50A74AD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44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042241-2BD5-40D4-90AB-A0B98A8A6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A2C466A-7E68-42F4-B913-BFD103B4E3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06AECF-47E1-4C90-9C61-C67FA8847E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AA9A7-931D-4520-B5C9-B40F672BF61B}" type="datetimeFigureOut">
              <a:rPr lang="ru-RU" smtClean="0"/>
              <a:t>14.05.2021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91905E-CF77-4E32-8740-02924500B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A5D054-35AD-4D03-B2D7-FD4001743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8910E-8729-414D-9B9A-9C50A74AD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187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ostovnadonu.bezformata.com/word/razbirayut/6466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ostovnadonu.bezformata.com/word/moste/4356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631F38-D953-4DAC-89ED-379BD2EB4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0"/>
            <a:ext cx="12192000" cy="67788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8290BC-D5F6-467E-8B10-236169BDEF74}"/>
              </a:ext>
            </a:extLst>
          </p:cNvPr>
          <p:cNvSpPr txBox="1"/>
          <p:nvPr/>
        </p:nvSpPr>
        <p:spPr>
          <a:xfrm>
            <a:off x="293772" y="79131"/>
            <a:ext cx="2153757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5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Microsoft Uighur" panose="02000000000000000000" pitchFamily="2" charset="-78"/>
              </a:rPr>
              <a:t>       </a:t>
            </a:r>
            <a:r>
              <a:rPr kumimoji="0" lang="ru-RU" sz="55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Microsoft Uighur" panose="02000000000000000000" pitchFamily="2" charset="-78"/>
              </a:rPr>
              <a:t>Муниципальный сетевой проект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5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Microsoft Uighur" panose="02000000000000000000" pitchFamily="2" charset="-78"/>
              </a:rPr>
              <a:t>   посвященный 116 – </a:t>
            </a:r>
            <a:r>
              <a:rPr kumimoji="0" lang="ru-RU" sz="55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Microsoft Uighur" panose="02000000000000000000" pitchFamily="2" charset="-78"/>
              </a:rPr>
              <a:t>летию</a:t>
            </a:r>
            <a:r>
              <a:rPr kumimoji="0" lang="ru-RU" sz="55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Microsoft Uighur" panose="02000000000000000000" pitchFamily="2" charset="-78"/>
              </a:rPr>
              <a:t> М.А. Шолохова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5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Microsoft Uighur" panose="02000000000000000000" pitchFamily="2" charset="-78"/>
              </a:rPr>
              <a:t> «Мы славим край донской - казачий»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8E895C-4790-4BE8-8585-5E18EACFB1B3}"/>
              </a:ext>
            </a:extLst>
          </p:cNvPr>
          <p:cNvSpPr txBox="1"/>
          <p:nvPr/>
        </p:nvSpPr>
        <p:spPr>
          <a:xfrm>
            <a:off x="1362076" y="2789752"/>
            <a:ext cx="1098232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5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Microsoft Uighur" panose="02000000000000000000" pitchFamily="2" charset="-78"/>
              </a:rPr>
              <a:t>МБДОУ «Октябрьский детский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5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Microsoft Uighur" panose="02000000000000000000" pitchFamily="2" charset="-78"/>
              </a:rPr>
              <a:t>          сад № 19 «Дюймовочка»</a:t>
            </a:r>
          </a:p>
        </p:txBody>
      </p:sp>
    </p:spTree>
    <p:extLst>
      <p:ext uri="{BB962C8B-B14F-4D97-AF65-F5344CB8AC3E}">
        <p14:creationId xmlns:p14="http://schemas.microsoft.com/office/powerpoint/2010/main" val="2915386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9387A03-E0B9-4731-A6EE-1CB53F87D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F21225-B2D5-4518-B312-E4835BC8FF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2" y="1886362"/>
            <a:ext cx="8072284" cy="4716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62B32EF-38E5-490B-9FD5-BFC1C54BED98}"/>
              </a:ext>
            </a:extLst>
          </p:cNvPr>
          <p:cNvSpPr/>
          <p:nvPr/>
        </p:nvSpPr>
        <p:spPr>
          <a:xfrm>
            <a:off x="680634" y="391284"/>
            <a:ext cx="69076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792952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352210-1F5B-49CA-87B7-8A7CBFE3A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A7A1CF-145C-494F-AE19-50B606C2B016}"/>
              </a:ext>
            </a:extLst>
          </p:cNvPr>
          <p:cNvSpPr txBox="1"/>
          <p:nvPr/>
        </p:nvSpPr>
        <p:spPr>
          <a:xfrm>
            <a:off x="1304924" y="0"/>
            <a:ext cx="869632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Команда:  «Казачата – 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    бравые ребята»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B9AB0C-88F8-4BBF-933F-9FB29DD50B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924" y="2220838"/>
            <a:ext cx="6144000" cy="46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724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A6D117B-DFAF-4B49-A59C-03EB1C0750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2B23ED-6FE0-4CF4-876E-D73EE0E185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773" y="1828619"/>
            <a:ext cx="6731736" cy="4464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7901E8-B55B-498B-AD47-CA7458A7E3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3281" y="562178"/>
            <a:ext cx="4547336" cy="3060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553B98A-EC5B-47E3-B99B-373B78BC1AAF}"/>
              </a:ext>
            </a:extLst>
          </p:cNvPr>
          <p:cNvSpPr/>
          <p:nvPr/>
        </p:nvSpPr>
        <p:spPr>
          <a:xfrm>
            <a:off x="171729" y="712767"/>
            <a:ext cx="684982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Мост стратегического назначения</a:t>
            </a:r>
            <a:endParaRPr lang="ru-RU" sz="36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618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A3D74AA-4AF5-4200-8F14-4EED0B623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9256E54-48A7-44F7-8BFF-DB073CC3C689}"/>
              </a:ext>
            </a:extLst>
          </p:cNvPr>
          <p:cNvSpPr/>
          <p:nvPr/>
        </p:nvSpPr>
        <p:spPr>
          <a:xfrm>
            <a:off x="89350" y="109835"/>
            <a:ext cx="888910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/>
            <a:r>
              <a:rPr lang="ru-RU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Общественная деятельность Михаила Александровича Шолохова, </a:t>
            </a:r>
          </a:p>
          <a:p>
            <a:pPr algn="just"/>
            <a:r>
              <a:rPr lang="ru-RU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лауреата самых престижных премий, депутата Верховного Совета СССР, </a:t>
            </a:r>
          </a:p>
          <a:p>
            <a:pPr algn="just"/>
            <a:r>
              <a:rPr lang="ru-RU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была многогранна, а судьба его связана с заботой о родном крае. </a:t>
            </a:r>
          </a:p>
          <a:p>
            <a:pPr algn="just"/>
            <a:r>
              <a:rPr lang="ru-RU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 находил силы не только заниматься литературным творчеством, </a:t>
            </a:r>
          </a:p>
          <a:p>
            <a:pPr algn="just"/>
            <a:r>
              <a:rPr lang="ru-RU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 и внёс огромный вклад в экономику и культуру района, </a:t>
            </a:r>
          </a:p>
          <a:p>
            <a:pPr algn="just"/>
            <a:r>
              <a:rPr lang="ru-RU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принимал активное участие в жизни станицы Вёшенской.</a:t>
            </a:r>
            <a:endParaRPr lang="ru-RU" sz="2000" b="1" i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852CDA-466F-4D0C-9E7B-D11E32CB3C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784" y="1400693"/>
            <a:ext cx="3621338" cy="226790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E7BA31-FFD7-4292-9E04-0F58AE7AD3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867" y="2158662"/>
            <a:ext cx="7129932" cy="44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240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3ECA353-4826-4595-BCFC-3B342A1F0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E7DCE12-A222-4840-980C-4C45EE826ABA}"/>
              </a:ext>
            </a:extLst>
          </p:cNvPr>
          <p:cNvSpPr/>
          <p:nvPr/>
        </p:nvSpPr>
        <p:spPr>
          <a:xfrm>
            <a:off x="530942" y="361295"/>
            <a:ext cx="10068478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войны в станице через реку сооружали против Мостового переулка бревенчатый мост на дубовых сваях. К лету 1942 года он оказался единственной переправой через Дон. Когда немцы прорвали фронт и двинулись на Сталинград и Кавказ, началось отступление. В районе моста скопилось несколько тысяч боевых единиц</a:t>
            </a:r>
            <a:r>
              <a:rPr lang="ru-RU" sz="20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r>
              <a:rPr lang="ru-RU" sz="20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Всю ночь с 7 на 8 июля через мост шли войска и военная техника, </a:t>
            </a:r>
          </a:p>
          <a:p>
            <a:pPr algn="just"/>
            <a:r>
              <a:rPr lang="ru-RU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утром Вёшенская была подвергнута бомбёжке,  в ходе которой мост был разрушен.</a:t>
            </a:r>
          </a:p>
          <a:p>
            <a:pPr algn="just"/>
            <a:r>
              <a:rPr lang="ru-RU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 войны грузы, транспорт, подводы переправляли на пароме.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9D4F669-5257-4B44-A96C-DD3CB7DCB9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12" y="2753031"/>
            <a:ext cx="5749571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554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F060FFA-1782-4AD3-B997-9BAB1C724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C441D57-0333-4758-9833-32827F99CBFB}"/>
              </a:ext>
            </a:extLst>
          </p:cNvPr>
          <p:cNvSpPr/>
          <p:nvPr/>
        </p:nvSpPr>
        <p:spPr>
          <a:xfrm>
            <a:off x="4585258" y="509270"/>
            <a:ext cx="248786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/>
            <a:r>
              <a:rPr lang="ru-RU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BE0D5E8-C9FF-4CFC-8388-C728251B6558}"/>
              </a:ext>
            </a:extLst>
          </p:cNvPr>
          <p:cNvSpPr/>
          <p:nvPr/>
        </p:nvSpPr>
        <p:spPr>
          <a:xfrm>
            <a:off x="219944" y="497430"/>
            <a:ext cx="3962400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Летом 1959 года в Вёшенскую по приглашению М.А. Шолохова приехал Никита Хрущев, Председатель Совета Министров СССР.  Светлана Донская, уроженка Вёшенской, журналист, пишет: «Аэродром был тогда на правом берегу Дона, на горе станицы Базковской. Не переправлять же высокого гостя в </a:t>
            </a:r>
            <a:r>
              <a:rPr lang="ru-RU" sz="2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Вёшки</a:t>
            </a:r>
            <a:r>
              <a:rPr lang="ru-RU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на левый берег, допотопным </a:t>
            </a:r>
            <a:r>
              <a:rPr lang="ru-RU" sz="2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паромчиком</a:t>
            </a:r>
            <a:r>
              <a:rPr lang="ru-RU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... И военные быстро протянули понтонный мост.»</a:t>
            </a:r>
            <a:endParaRPr lang="ru-RU" sz="2000" b="1" i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1F88CE-1035-4161-A7D7-D66503A3ED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301" y="214837"/>
            <a:ext cx="4608002" cy="3312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A036ABB-5B27-4398-A30E-CCF77E5CE5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2313" y="3817917"/>
            <a:ext cx="3827318" cy="2825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409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3FDDD9D-E5D9-464D-A5D8-A7AF287BE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81C1FAC-D2B6-4356-912B-2228AFD56AE1}"/>
              </a:ext>
            </a:extLst>
          </p:cNvPr>
          <p:cNvSpPr/>
          <p:nvPr/>
        </p:nvSpPr>
        <p:spPr>
          <a:xfrm>
            <a:off x="530942" y="289678"/>
            <a:ext cx="1149391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отъезда Хрущева Михаил Александрович спросил командующего округом Плиева, что он намерен делать с понтоном. Тот ответил: «</a:t>
            </a:r>
            <a:r>
              <a:rPr lang="ru-RU" sz="2000" b="1" i="1" u="sng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 tooltip="Разбирать!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Разбирать!</a:t>
            </a:r>
            <a:r>
              <a:rPr lang="ru-RU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– «Зачем? – удивился Шолохов. – Посмотрите, как казаки радуются. Пусть остаётся мост у нас». Плиев опешил: «Как это – остаётся? А мне как отчитаться перед </a:t>
            </a:r>
            <a:r>
              <a:rPr lang="ru-RU" sz="2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министромобороны</a:t>
            </a:r>
            <a:r>
              <a:rPr lang="ru-RU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?». – «Никак! – озорно улыбнулся тогда Шолохов.</a:t>
            </a:r>
          </a:p>
          <a:p>
            <a:pPr algn="just"/>
            <a:r>
              <a:rPr lang="ru-RU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Скажи, Никита Сергеевич разрешил!». – «А разве был разговор с Хрущевым?» – не поверил командующий округом. «Был, не был – разве это важно? Да и зачем большого человека тревожить по пустякам? Уберем мост – что люди скажут? </a:t>
            </a:r>
          </a:p>
          <a:p>
            <a:pPr algn="just"/>
            <a:r>
              <a:rPr lang="ru-RU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Подхалимы, скажут, для Хрущева старались, а на народ им наплевать...»</a:t>
            </a:r>
            <a:endParaRPr lang="ru-RU" sz="20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63915B3-D07F-4DF9-B594-2E10AF4C2C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42" y="3152000"/>
            <a:ext cx="6366043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47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A9F7D6-E4AC-4A6C-9E38-EF481F85E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129" y="0"/>
            <a:ext cx="12213129" cy="6876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831887-B9E2-4FED-BF72-46054AF78985}"/>
              </a:ext>
            </a:extLst>
          </p:cNvPr>
          <p:cNvSpPr/>
          <p:nvPr/>
        </p:nvSpPr>
        <p:spPr>
          <a:xfrm>
            <a:off x="-21129" y="233967"/>
            <a:ext cx="5222394" cy="717119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 мая 1981 г. М.А. Шолохов отправил письмо на имя председателя Госплана СССР Н.К. </a:t>
            </a:r>
            <a:r>
              <a:rPr lang="ru-RU" sz="2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Байбакова</a:t>
            </a:r>
            <a:r>
              <a:rPr lang="ru-RU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 ходатайством о включении в план на </a:t>
            </a:r>
          </a:p>
          <a:p>
            <a:pPr algn="just"/>
            <a:r>
              <a:rPr lang="ru-RU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1982 год строительства </a:t>
            </a:r>
            <a:r>
              <a:rPr lang="ru-RU" sz="2000" b="1" i="1" u="sng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 tooltip="мост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моста</a:t>
            </a:r>
            <a:r>
              <a:rPr lang="ru-RU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через реку Дон в районе станицы Вёшенской: «…Учитывая исключительную </a:t>
            </a:r>
          </a:p>
          <a:p>
            <a:pPr algn="just"/>
            <a:r>
              <a:rPr lang="ru-RU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важность строительства моста для развития сельского хозяйства северной части Ростовской области и ряда прилегающих районов Волгоградской области… </a:t>
            </a:r>
            <a:r>
              <a:rPr lang="ru-RU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 на строительство нового моста стоимостью 13 млн. рублей был утвержден Советом Министров РСФСР.  В 1982 году Шолохов обратился в союзные министерства с просьбой о выделении 200 тонн арматурной стали, гусеничного крана и скреперов для строительства моста. В этом же году строительство началось, а закончилось оно в конце 1985 года.</a:t>
            </a:r>
          </a:p>
          <a:p>
            <a:pPr algn="just"/>
            <a:endParaRPr lang="ru-RU" sz="2000" b="1" i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ru-RU" sz="2000" b="1" i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9EDC8B4-3D2D-43CC-B126-4374A857EC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90"/>
          <a:stretch/>
        </p:blipFill>
        <p:spPr>
          <a:xfrm>
            <a:off x="5692878" y="233967"/>
            <a:ext cx="6223819" cy="33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907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0FE3CF4-BC27-41CE-B2FE-25DE769E2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273450" cy="68579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AF3954A-3C21-4D0F-BB39-E70C2697C0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88" y="190332"/>
            <a:ext cx="6144000" cy="3456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120A16F-2306-4044-A5F8-801665A17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369" y="190332"/>
            <a:ext cx="5424000" cy="3456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2F003CE-F260-4896-ACD7-93779D8194CE}"/>
              </a:ext>
            </a:extLst>
          </p:cNvPr>
          <p:cNvSpPr/>
          <p:nvPr/>
        </p:nvSpPr>
        <p:spPr>
          <a:xfrm>
            <a:off x="625236" y="4150555"/>
            <a:ext cx="7417551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Михаилу Александровичу не довелось дожить до открытия этого замечательного сооружения. Мостовой переход протяженностью 401 м имеет 7 пролетов, самый большой из них составляет 85 м.</a:t>
            </a:r>
          </a:p>
          <a:p>
            <a:pPr algn="just"/>
            <a:r>
              <a:rPr lang="ru-RU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Строительство капитального моста решило проблему сообщения ст. Вёшенской с правобережьем реки Дон</a:t>
            </a:r>
          </a:p>
          <a:p>
            <a:pPr algn="just"/>
            <a:r>
              <a:rPr lang="ru-RU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с соседними районами. </a:t>
            </a:r>
          </a:p>
        </p:txBody>
      </p:sp>
    </p:spTree>
    <p:extLst>
      <p:ext uri="{BB962C8B-B14F-4D97-AF65-F5344CB8AC3E}">
        <p14:creationId xmlns:p14="http://schemas.microsoft.com/office/powerpoint/2010/main" val="23699851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564</Words>
  <Application>Microsoft Office PowerPoint</Application>
  <PresentationFormat>Широкоэкранный</PresentationFormat>
  <Paragraphs>30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User</cp:lastModifiedBy>
  <cp:revision>17</cp:revision>
  <dcterms:created xsi:type="dcterms:W3CDTF">2021-05-13T18:33:46Z</dcterms:created>
  <dcterms:modified xsi:type="dcterms:W3CDTF">2021-05-14T07:44:43Z</dcterms:modified>
</cp:coreProperties>
</file>