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A16BB1-8280-466E-8EC5-40DA103B9736}">
          <p14:sldIdLst>
            <p14:sldId id="267"/>
            <p14:sldId id="268"/>
            <p14:sldId id="260"/>
            <p14:sldId id="261"/>
            <p14:sldId id="258"/>
            <p14:sldId id="262"/>
            <p14:sldId id="259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90AD9-3A68-4DE1-8B03-E6EB63A6D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A7E5F-1B0F-4DFC-AB45-B57BCC7F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98FA7-F1FF-47CF-9A12-340E85E0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525CC-855B-4DD1-9F8A-7F7F1CEA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25C7F-14D8-41DE-A5A6-489300A8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6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7D816-849D-4C20-A316-332CA1A2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FE587-3277-4C3C-82A8-DB20A26AA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6A52F-A27B-415D-9C1A-092DCD3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00DEA-BA38-471A-94C8-676601FB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3F3A1-F847-4FA5-9E88-A6FB416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95B43C-B59B-4720-B498-F1F50C9AC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90E974-DE21-455B-8423-3B38770D7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A688E-40AD-4751-9F32-A5F92276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A6846-DC0D-4B47-8B5F-C4C1EF8F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BEB17-A5DB-466E-82F1-4F820671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D480-7F6E-40BB-B62F-432A867C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A73A6-97B9-4EFA-BCA1-5A5356CC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93040-5E13-4855-9A6D-4026C4CE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EBE8D-86D7-472B-AF5C-CAA773D9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F3231-6772-4E11-902F-44956C07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5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B1F6E-8F64-4A4C-809F-B02546F8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377291-10A4-42D8-9DCD-8CAD1E6F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19319-A539-4535-A843-B91AADD8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BE6F2-EA40-4DED-A25A-1B211A42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826F-7A01-421E-9615-4A6E54E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E6AB9-8E60-44AC-B486-D1F5EF9C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412D8-F83E-40E9-A2D5-15DFAB83B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5DC89A-CB3F-40AF-994B-82181100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E3741-F8A6-468C-8C95-F0280B6B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F14C9-A73A-4D5F-81CE-AB9E98B6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E3EB7-53FF-4A2E-9BC8-27B545E5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3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2A75A-A145-4D3E-8685-DDD48B5D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B7938-0CC8-4B46-949B-3E20CAB9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A1039-B390-4483-8E7D-63583C698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A72DE5-E02F-4269-A2C4-F3AF83477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C1087-4BD9-48EA-954A-0F525CD43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912246-6174-4D74-A282-28CD11B9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DEABF9-71F2-4B85-B32D-C2B8A416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A5627E-CC25-4582-85CB-E95382C9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06EB4-77A4-47CC-B122-217F13DA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21CC85-249E-43E3-AFD1-CBA0E2EA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9A8F98-EFD4-454E-8AB3-2D60A987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62F1F4-A731-44CF-BBA6-FA00D6F4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93C0DF-F614-43A2-B407-FAE33200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BF1AA0-1069-41A9-A345-A5C00EC2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E1DDB6-1912-481B-B4B2-A205AADF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159F3-F859-48A5-A41A-9D2643A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C6299-2C2B-4391-A348-3306CB23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ADC0B3-7A4C-44E0-8C7D-871CC6DBF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DC99F-333D-42A8-8DFD-9F225D75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1C08AE-1239-4FAD-8008-431ED666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AC001-245E-4BB3-958D-6D2AEB52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BA264-9737-43F9-A408-A90E149E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AC664-3CDF-4667-AEEF-9CDC4A4D8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EED87A-4DF6-4D8B-97AB-AC102474C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7BF26-B3CE-4E4A-9474-31635D1E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A83343-DA13-4FED-88D4-0C3D07DF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A456B-DE48-456A-8126-EDD7690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42241-2BD5-40D4-90AB-A0B98A8A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C466A-7E68-42F4-B913-BFD103B4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6AECF-47E1-4C90-9C61-C67FA8847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A9A7-931D-4520-B5C9-B40F672BF61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1905E-CF77-4E32-8740-02924500B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5D054-35AD-4D03-B2D7-FD400174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910E-8729-414D-9B9A-9C50A74AD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8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ovnadonu.bezformata.com/word/razbirayut/646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ovnadonu.bezformata.com/word/moste/435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631F38-D953-4DAC-89ED-379BD2EB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192000" cy="6778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290BC-D5F6-467E-8B10-236169BDEF74}"/>
              </a:ext>
            </a:extLst>
          </p:cNvPr>
          <p:cNvSpPr txBox="1"/>
          <p:nvPr/>
        </p:nvSpPr>
        <p:spPr>
          <a:xfrm>
            <a:off x="293772" y="79131"/>
            <a:ext cx="2153757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       </a:t>
            </a: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Муниципальный сетевой 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   посвященный 116 – </a:t>
            </a:r>
            <a:r>
              <a:rPr kumimoji="0" lang="ru-RU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летию</a:t>
            </a: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 М.А. Шолохова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 «Мы славим край донской - казачий»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E895C-4790-4BE8-8585-5E18EACFB1B3}"/>
              </a:ext>
            </a:extLst>
          </p:cNvPr>
          <p:cNvSpPr txBox="1"/>
          <p:nvPr/>
        </p:nvSpPr>
        <p:spPr>
          <a:xfrm>
            <a:off x="1362076" y="2789752"/>
            <a:ext cx="109823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МБДОУ «Октябрьский детский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crosoft Uighur" panose="02000000000000000000" pitchFamily="2" charset="-78"/>
              </a:rPr>
              <a:t>          сад № 19 «Дюймовочка»</a:t>
            </a:r>
          </a:p>
        </p:txBody>
      </p:sp>
    </p:spTree>
    <p:extLst>
      <p:ext uri="{BB962C8B-B14F-4D97-AF65-F5344CB8AC3E}">
        <p14:creationId xmlns:p14="http://schemas.microsoft.com/office/powerpoint/2010/main" val="291538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387A03-E0B9-4731-A6EE-1CB53F87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21225-B2D5-4518-B312-E4835BC8F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886362"/>
            <a:ext cx="8072284" cy="4716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2B32EF-38E5-490B-9FD5-BFC1C54BED98}"/>
              </a:ext>
            </a:extLst>
          </p:cNvPr>
          <p:cNvSpPr/>
          <p:nvPr/>
        </p:nvSpPr>
        <p:spPr>
          <a:xfrm>
            <a:off x="680634" y="391284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29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352210-1F5B-49CA-87B7-8A7CBFE3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7A1CF-145C-494F-AE19-50B606C2B016}"/>
              </a:ext>
            </a:extLst>
          </p:cNvPr>
          <p:cNvSpPr txBox="1"/>
          <p:nvPr/>
        </p:nvSpPr>
        <p:spPr>
          <a:xfrm>
            <a:off x="1304924" y="0"/>
            <a:ext cx="8696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Команда:  «Казачата –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   бравые ребята»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9AB0C-88F8-4BBF-933F-9FB29DD50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4" y="2220838"/>
            <a:ext cx="6144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2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D117B-DFAF-4B49-A59C-03EB1C07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2B23ED-6FE0-4CF4-876E-D73EE0E1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3" y="1828619"/>
            <a:ext cx="6731736" cy="446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901E8-B55B-498B-AD47-CA7458A7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1" y="562178"/>
            <a:ext cx="4547336" cy="3060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53B98A-EC5B-47E3-B99B-373B78BC1AAF}"/>
              </a:ext>
            </a:extLst>
          </p:cNvPr>
          <p:cNvSpPr/>
          <p:nvPr/>
        </p:nvSpPr>
        <p:spPr>
          <a:xfrm>
            <a:off x="171729" y="712767"/>
            <a:ext cx="6849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Мост стратегического назначения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1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3D74AA-4AF5-4200-8F14-4EED0B62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256E54-48A7-44F7-8BFF-DB073CC3C689}"/>
              </a:ext>
            </a:extLst>
          </p:cNvPr>
          <p:cNvSpPr/>
          <p:nvPr/>
        </p:nvSpPr>
        <p:spPr>
          <a:xfrm>
            <a:off x="89350" y="109835"/>
            <a:ext cx="88891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Общественная деятельность Михаила Александровича Шолохова,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лауреата самых престижных премий, депутата Верховного Совета СССР,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многогранна, а судьба его связана с заботой о родном крае.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находил силы не только заниматься литературным творчеством,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и внёс огромный вклад в экономику и культуру района,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принимал активное участие в жизни станицы Вёшенской.</a:t>
            </a:r>
            <a:endParaRPr lang="ru-RU" sz="20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852CDA-466F-4D0C-9E7B-D11E32CB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784" y="1400693"/>
            <a:ext cx="3621338" cy="22679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E7BA31-FFD7-4292-9E04-0F58AE7AD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7" y="2158662"/>
            <a:ext cx="7129932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ECA353-4826-4595-BCFC-3B342A1F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7DCE12-A222-4840-980C-4C45EE826ABA}"/>
              </a:ext>
            </a:extLst>
          </p:cNvPr>
          <p:cNvSpPr/>
          <p:nvPr/>
        </p:nvSpPr>
        <p:spPr>
          <a:xfrm>
            <a:off x="530942" y="361295"/>
            <a:ext cx="1006847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войны в станице через реку сооружали против Мостового переулка бревенчатый мост на дубовых сваях. К лету 1942 года он оказался единственной переправой через Дон. Когда немцы прорвали фронт и двинулись на Сталинград и Кавказ, началось отступление. В районе моста скопилось несколько тысяч боевых единиц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Всю ночь с 7 на 8 июля через мост шли войска и военная техника,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утром Вёшенская была подвергнута бомбёжке,  в ходе которой мост был разрушен.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войны грузы, транспорт, подводы переправляли на пароме.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D4F669-5257-4B44-A96C-DD3CB7DC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2" y="2753031"/>
            <a:ext cx="574957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060FFA-1782-4AD3-B997-9BAB1C72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441D57-0333-4758-9833-32827F99CBFB}"/>
              </a:ext>
            </a:extLst>
          </p:cNvPr>
          <p:cNvSpPr/>
          <p:nvPr/>
        </p:nvSpPr>
        <p:spPr>
          <a:xfrm>
            <a:off x="4585258" y="50927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E0D5E8-C9FF-4CFC-8388-C728251B6558}"/>
              </a:ext>
            </a:extLst>
          </p:cNvPr>
          <p:cNvSpPr/>
          <p:nvPr/>
        </p:nvSpPr>
        <p:spPr>
          <a:xfrm>
            <a:off x="219944" y="497430"/>
            <a:ext cx="39624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1959 года в Вёшенскую по приглашению М.А. Шолохова приехал Никита Хрущев, Председатель Совета Министров СССР.  Светлана Донская, уроженка Вёшенской, журналист, пишет: «Аэродром был тогда на правом берегу Дона, на горе станицы Базковской. Не переправлять же высокого гостя в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Вёшки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левый берег, допотопным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паромчиком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И военные быстро протянули понтонный мост.»</a:t>
            </a:r>
            <a:endParaRPr lang="ru-RU" sz="20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1F88CE-1035-4161-A7D7-D66503A3E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01" y="214837"/>
            <a:ext cx="4608002" cy="331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36ABB-5B27-4398-A30E-CCF77E5CE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13" y="3817917"/>
            <a:ext cx="3827318" cy="28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FDDD9D-E5D9-464D-A5D8-A7AF287B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1C1FAC-D2B6-4356-912B-2228AFD56AE1}"/>
              </a:ext>
            </a:extLst>
          </p:cNvPr>
          <p:cNvSpPr/>
          <p:nvPr/>
        </p:nvSpPr>
        <p:spPr>
          <a:xfrm>
            <a:off x="530942" y="289678"/>
            <a:ext cx="1149391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отъезда Хрущева Михаил Александрович спросил командующего округом Плиева, что он намерен делать с понтоном. Тот ответил: «</a:t>
            </a:r>
            <a:r>
              <a:rPr lang="ru-RU" sz="20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Разбирать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Разбирать!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– «Зачем? – удивился Шолохов. – Посмотрите, как казаки радуются. Пусть остаётся мост у нас». Плиев опешил: «Как это – остаётся? А мне как отчитаться перед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министромобороны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?». – «Никак! – озорно улыбнулся тогда Шолохов.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Скажи, Никита Сергеевич разрешил!». – «А разве был разговор с Хрущевым?» – не поверил командующий округом. «Был, не был – разве это важно? Да и зачем большого человека тревожить по пустякам? Уберем мост – что люди скажут?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Подхалимы, скажут, для Хрущева старались, а на народ им наплевать...»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3915B3-D07F-4DF9-B594-2E10AF4C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152000"/>
            <a:ext cx="636604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A9F7D6-E4AC-4A6C-9E38-EF481F85E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29" y="0"/>
            <a:ext cx="12213129" cy="687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831887-B9E2-4FED-BF72-46054AF78985}"/>
              </a:ext>
            </a:extLst>
          </p:cNvPr>
          <p:cNvSpPr/>
          <p:nvPr/>
        </p:nvSpPr>
        <p:spPr>
          <a:xfrm>
            <a:off x="-21129" y="233967"/>
            <a:ext cx="5222394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мая 1981 г. М.А. Шолохов отправил письмо на имя председателя Госплана СССР Н.К.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Байбакова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ходатайством о включении в план на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1982 год строительства </a:t>
            </a:r>
            <a:r>
              <a:rPr lang="ru-RU" sz="20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мос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моста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через реку Дон в районе станицы Вёшенской: «…Учитывая исключительную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важность строительства моста для развития сельского хозяйства северной части Ростовской области и ряда прилегающих районов Волгоградской области…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на строительство нового моста стоимостью 13 млн. рублей был утвержден Советом Министров РСФСР.  В 1982 году Шолохов обратился в союзные министерства с просьбой о выделении 200 тонн арматурной стали, гусеничного крана и скреперов для строительства моста. В этом же году строительство началось, а закончилось оно в конце 1985 года.</a:t>
            </a:r>
          </a:p>
          <a:p>
            <a:pPr algn="just"/>
            <a:endParaRPr lang="ru-RU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EDC8B4-3D2D-43CC-B126-4374A857EC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>
          <a:xfrm>
            <a:off x="5692878" y="233967"/>
            <a:ext cx="6223819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FE3CF4-BC27-41CE-B2FE-25DE769E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7345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F3954A-3C21-4D0F-BB39-E70C2697C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8" y="190332"/>
            <a:ext cx="6144000" cy="345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20A16F-2306-4044-A5F8-801665A17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69" y="190332"/>
            <a:ext cx="5424000" cy="3456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F003CE-F260-4896-ACD7-93779D8194CE}"/>
              </a:ext>
            </a:extLst>
          </p:cNvPr>
          <p:cNvSpPr/>
          <p:nvPr/>
        </p:nvSpPr>
        <p:spPr>
          <a:xfrm>
            <a:off x="625236" y="4150555"/>
            <a:ext cx="741755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Михаилу Александровичу не довелось дожить до открытия этого замечательного сооружения. Мостовой переход протяженностью 401 м имеет 7 пролетов, самый большой из них составляет 85 м.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Строительство капитального моста решило проблему сообщения ст. Вёшенской с правобережьем реки Дон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 соседними районами. </a:t>
            </a:r>
          </a:p>
        </p:txBody>
      </p:sp>
    </p:spTree>
    <p:extLst>
      <p:ext uri="{BB962C8B-B14F-4D97-AF65-F5344CB8AC3E}">
        <p14:creationId xmlns:p14="http://schemas.microsoft.com/office/powerpoint/2010/main" val="236998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564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17</cp:revision>
  <dcterms:created xsi:type="dcterms:W3CDTF">2021-05-13T18:33:46Z</dcterms:created>
  <dcterms:modified xsi:type="dcterms:W3CDTF">2021-05-14T07:44:43Z</dcterms:modified>
</cp:coreProperties>
</file>