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е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85763"/>
            <a:ext cx="11430000" cy="76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65318" y="4766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70961" y="-348185"/>
            <a:ext cx="865749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 </a:t>
            </a:r>
            <a:r>
              <a:rPr lang="ru-RU" sz="3200" dirty="0"/>
              <a:t>Муниципальное бюджетное дошкольное </a:t>
            </a:r>
          </a:p>
          <a:p>
            <a:pPr algn="ctr"/>
            <a:r>
              <a:rPr lang="ru-RU" sz="3200" dirty="0"/>
              <a:t>образовательное учреждение</a:t>
            </a:r>
          </a:p>
          <a:p>
            <a:pPr algn="ctr"/>
            <a:r>
              <a:rPr lang="ru-RU" sz="3200" dirty="0"/>
              <a:t>«Октябрьский детский сад № 19 «Дюймовочка»</a:t>
            </a:r>
          </a:p>
          <a:p>
            <a:endParaRPr lang="ru-RU" sz="4000" dirty="0"/>
          </a:p>
          <a:p>
            <a:endParaRPr lang="ru-RU" sz="4000" dirty="0"/>
          </a:p>
          <a:p>
            <a:pPr algn="ctr"/>
            <a:r>
              <a:rPr lang="ru-RU" sz="4000" dirty="0"/>
              <a:t>Проект в младшей групп</a:t>
            </a:r>
          </a:p>
          <a:p>
            <a:pPr algn="ctr"/>
            <a:r>
              <a:rPr lang="ru-RU" sz="4000" dirty="0"/>
              <a:t> «Песочная  фантазия</a:t>
            </a:r>
            <a:r>
              <a:rPr lang="ru-RU" dirty="0"/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6319" y="4725144"/>
            <a:ext cx="548137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b="1" dirty="0"/>
              <a:t>Выполнила </a:t>
            </a:r>
          </a:p>
          <a:p>
            <a:r>
              <a:rPr lang="ru-RU" altLang="ru-RU" sz="2800" b="1" dirty="0" err="1"/>
              <a:t>Гафиуллина</a:t>
            </a:r>
            <a:r>
              <a:rPr lang="ru-RU" altLang="ru-RU" sz="2800" b="1" dirty="0"/>
              <a:t> Ирина Викторовна </a:t>
            </a:r>
            <a:br>
              <a:rPr lang="ru-RU" alt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95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 (4)\20200713_100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3744" y="-723718"/>
            <a:ext cx="7200000" cy="86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2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4)\IMG-20200717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430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04664"/>
            <a:ext cx="627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Музыкальное развлечение «Путешествие в песочную страну»</a:t>
            </a:r>
          </a:p>
        </p:txBody>
      </p:sp>
    </p:spTree>
    <p:extLst>
      <p:ext uri="{BB962C8B-B14F-4D97-AF65-F5344CB8AC3E}">
        <p14:creationId xmlns:p14="http://schemas.microsoft.com/office/powerpoint/2010/main" val="323205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4)\IMG-20200717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32580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4)\IMG-20200717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40" y="15846"/>
            <a:ext cx="460800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324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Веселые игры на желтом песке</a:t>
            </a:r>
          </a:p>
        </p:txBody>
      </p:sp>
    </p:spTree>
    <p:extLst>
      <p:ext uri="{BB962C8B-B14F-4D97-AF65-F5344CB8AC3E}">
        <p14:creationId xmlns:p14="http://schemas.microsoft.com/office/powerpoint/2010/main" val="77108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4)\IMG-20200717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3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 (4)\IMG-20200717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4)\IMG-20200717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8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5890"/>
                </a:solidFill>
                <a:latin typeface="Arial"/>
                <a:ea typeface="Times New Roman"/>
              </a:rPr>
              <a:t>Актуальность проекта:</a:t>
            </a:r>
            <a:r>
              <a:rPr lang="ru-RU" dirty="0">
                <a:solidFill>
                  <a:srgbClr val="3A3A3A"/>
                </a:solidFill>
                <a:latin typeface="Arial"/>
                <a:ea typeface="Times New Roman"/>
              </a:rPr>
              <a:t> В настоящее время актуальна проектная и экспериментальная деятельность детей раннего возраста. Конечно, по отношению к детям раннего дошкольного возраста проектная и экспериментальная деятельность во многом упрощена и носит игровой характер. Экспериментирование – прямой путь к воспитанию неординарных, смышлёных детей. Песок – необыкновенно приятный материал. Когда мы погружаем руки в сухой песок, появляется нечто похожее на рябь на воде, рождается образ пустыни. Смешанный с водой, песок темнеет и приобретает качества земли. В это время ему можно придать форму. Создание песочных композиций, в отличие от рисунка, не требует каких-либо особых умений.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1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1157896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52158"/>
            <a:ext cx="4572000" cy="3153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Цель проекта: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ознакомить со свойствами воды и песка;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развитие мелкой моторики;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формировать умение экспериментировать с предметами;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обогащение словарного запаса.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6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4075"/>
            <a:ext cx="4572000" cy="6009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Задачи проекта: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укреплять физическое и психическое здоровье малышей;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обеспечивать эмоциональное благополучие;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расширять кругозор, создавать атмосферу радости и удовольствия;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пробуждать симпатию к сверстникам, формировать единый детско – взрослый коллектив;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развивать психологические процессы, познавательные способности;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развивать творчество и креативность;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продолжать учить пользоваться формочками, совочками;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воспитывать желание играть с песком.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21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4)\20200713_095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6000"/>
            <a:ext cx="882000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620688"/>
            <a:ext cx="418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Рисуем пальчиком на песке 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187160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Игра с песком «Рисуем пальчиком на песке»</a:t>
            </a:r>
          </a:p>
        </p:txBody>
      </p:sp>
      <p:pic>
        <p:nvPicPr>
          <p:cNvPr id="1026" name="Picture 2" descr="C:\Users\User\Desktop\Новая папка (4)\20200713_095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2651601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Новая папка (4)\20200713_095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651601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9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</a:rPr>
              <a:t>Экспериментальная деятельность «Отпечатки ладошек на песке»</a:t>
            </a:r>
          </a:p>
        </p:txBody>
      </p:sp>
      <p:pic>
        <p:nvPicPr>
          <p:cNvPr id="3074" name="Picture 2" descr="C:\Users\User\Desktop\Новая папка (4)\20200713_095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416" y="2420768"/>
            <a:ext cx="5400000" cy="3240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4)\20200713_095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8889" y="2972832"/>
            <a:ext cx="5280000" cy="31680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9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4)\20200713_095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8416" y="1356566"/>
            <a:ext cx="6780000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908720"/>
            <a:ext cx="362067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Пальчики гуляют,</a:t>
            </a:r>
          </a:p>
          <a:p>
            <a:r>
              <a:rPr lang="ru-RU" sz="3200" dirty="0"/>
              <a:t>Пальчики играют,</a:t>
            </a:r>
          </a:p>
          <a:p>
            <a:r>
              <a:rPr lang="ru-RU" sz="3200" dirty="0"/>
              <a:t>Ползают ладошки</a:t>
            </a:r>
          </a:p>
          <a:p>
            <a:r>
              <a:rPr lang="ru-RU" sz="3200" dirty="0"/>
              <a:t>На мокром песочке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86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 (4)\20200713_100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8440" y="1820688"/>
            <a:ext cx="6000000" cy="3600000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 (4)\20200713_100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4000" y="2054521"/>
            <a:ext cx="6000000" cy="360000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332656"/>
            <a:ext cx="3953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Матвей замок строит ловко</a:t>
            </a:r>
          </a:p>
          <a:p>
            <a:r>
              <a:rPr lang="ru-RU" dirty="0"/>
              <a:t>Поля торт печет ведерком</a:t>
            </a:r>
          </a:p>
          <a:p>
            <a:r>
              <a:rPr lang="ru-RU" dirty="0"/>
              <a:t>Вырастают </a:t>
            </a:r>
            <a:r>
              <a:rPr lang="ru-RU" dirty="0" err="1"/>
              <a:t>кулечи</a:t>
            </a:r>
            <a:r>
              <a:rPr lang="ru-RU" dirty="0"/>
              <a:t> силачи и крепыши.</a:t>
            </a:r>
          </a:p>
        </p:txBody>
      </p:sp>
    </p:spTree>
    <p:extLst>
      <p:ext uri="{BB962C8B-B14F-4D97-AF65-F5344CB8AC3E}">
        <p14:creationId xmlns:p14="http://schemas.microsoft.com/office/powerpoint/2010/main" val="3330981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298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Helvetica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с песком «Рисуем пальчиком на песке»</vt:lpstr>
      <vt:lpstr>Экспериментальная деятельность «Отпечатки ладошек на песке»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2020-08-11T11:00:56Z</dcterms:created>
  <dcterms:modified xsi:type="dcterms:W3CDTF">2020-09-02T12:08:04Z</dcterms:modified>
</cp:coreProperties>
</file>