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2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ownloads\пе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385763"/>
            <a:ext cx="11430000" cy="762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65318" y="476672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770961" y="-348185"/>
            <a:ext cx="865749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/>
              <a:t> </a:t>
            </a:r>
            <a:r>
              <a:rPr lang="ru-RU" sz="3200" dirty="0"/>
              <a:t>Муниципальное бюджетное дошкольное </a:t>
            </a:r>
          </a:p>
          <a:p>
            <a:pPr algn="ctr"/>
            <a:r>
              <a:rPr lang="ru-RU" sz="3200" dirty="0"/>
              <a:t>образовательное учреждение</a:t>
            </a:r>
          </a:p>
          <a:p>
            <a:pPr algn="ctr"/>
            <a:r>
              <a:rPr lang="ru-RU" sz="3200" dirty="0"/>
              <a:t>«Октябрьский детский сад № 19 «Дюймовочка»</a:t>
            </a:r>
          </a:p>
          <a:p>
            <a:endParaRPr lang="ru-RU" sz="4000" dirty="0"/>
          </a:p>
          <a:p>
            <a:endParaRPr lang="ru-RU" sz="4000" dirty="0"/>
          </a:p>
          <a:p>
            <a:pPr algn="ctr"/>
            <a:r>
              <a:rPr lang="ru-RU" sz="4000" dirty="0"/>
              <a:t>Проект в младшей групп</a:t>
            </a:r>
          </a:p>
          <a:p>
            <a:pPr algn="ctr"/>
            <a:r>
              <a:rPr lang="ru-RU" sz="4000" dirty="0"/>
              <a:t> «Песочная  фантазия</a:t>
            </a:r>
            <a:r>
              <a:rPr lang="ru-RU" dirty="0"/>
              <a:t>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16319" y="4725144"/>
            <a:ext cx="5481372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sz="2800" b="1" dirty="0"/>
              <a:t>Выполнила </a:t>
            </a:r>
          </a:p>
          <a:p>
            <a:r>
              <a:rPr lang="ru-RU" altLang="ru-RU" sz="2800" b="1" dirty="0" err="1"/>
              <a:t>Гафиуллина</a:t>
            </a:r>
            <a:r>
              <a:rPr lang="ru-RU" altLang="ru-RU" sz="2800" b="1" dirty="0"/>
              <a:t> Ирина Викторовна </a:t>
            </a:r>
            <a:br>
              <a:rPr lang="ru-RU" altLang="ru-RU" sz="2800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953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Новая папка (4)\20200713_1005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53744" y="-723718"/>
            <a:ext cx="7200000" cy="860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7123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4)\IMG-20200717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94300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04664"/>
            <a:ext cx="6272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Музыкальное развлечение «Путешествие в песочную страну»</a:t>
            </a:r>
          </a:p>
        </p:txBody>
      </p:sp>
    </p:spTree>
    <p:extLst>
      <p:ext uri="{BB962C8B-B14F-4D97-AF65-F5344CB8AC3E}">
        <p14:creationId xmlns:p14="http://schemas.microsoft.com/office/powerpoint/2010/main" val="3232058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Новая папка (4)\IMG-20200717-WA0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3" y="3258000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4)\IMG-20200717-WA00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40" y="15846"/>
            <a:ext cx="4608000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20688"/>
            <a:ext cx="3246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Веселые игры на желтом песке</a:t>
            </a:r>
          </a:p>
        </p:txBody>
      </p:sp>
    </p:spTree>
    <p:extLst>
      <p:ext uri="{BB962C8B-B14F-4D97-AF65-F5344CB8AC3E}">
        <p14:creationId xmlns:p14="http://schemas.microsoft.com/office/powerpoint/2010/main" val="7710808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Новая папка (4)\IMG-20200717-WA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23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овая папка (4)\IMG-20200717-WA0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762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 (4)\IMG-20200717-WA00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0386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5890"/>
                </a:solidFill>
                <a:latin typeface="Arial"/>
                <a:ea typeface="Times New Roman"/>
              </a:rPr>
              <a:t>Актуальность проекта:</a:t>
            </a:r>
            <a:r>
              <a:rPr lang="ru-RU" dirty="0">
                <a:solidFill>
                  <a:srgbClr val="3A3A3A"/>
                </a:solidFill>
                <a:latin typeface="Arial"/>
                <a:ea typeface="Times New Roman"/>
              </a:rPr>
              <a:t> В настоящее время актуальна проектная и экспериментальная деятельность детей раннего возраста. Конечно, по отношению к детям раннего дошкольного возраста проектная и экспериментальная деятельность во многом упрощена и носит игровой характер. Экспериментирование – прямой путь к воспитанию неординарных, смышлёных детей. Песок – необыкновенно приятный материал. Когда мы погружаем руки в сухой песок, появляется нечто похожее на рябь на воде, рождается образ пустыни. Смешанный с водой, песок темнеет и приобретает качества земли. В это время ему можно придать форму. Создание песочных композиций, в отличие от рисунка, не требует каких-либо особых умений.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11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-1157896"/>
            <a:ext cx="4572000" cy="4108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 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852158"/>
            <a:ext cx="4572000" cy="31536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 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Цель проекта: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ознакомить со свойствами воды и песка;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развитие мелкой моторики;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формировать умение экспериментировать с предметами;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обогащение словарного запаса.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6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424075"/>
            <a:ext cx="4572000" cy="6009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b="1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Задачи проекта: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укреплять физическое и психическое здоровье малышей;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обеспечивать эмоциональное благополучие;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расширять кругозор, создавать атмосферу радости и удовольствия;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пробуждать симпатию к сверстникам, формировать единый детско – взрослый коллектив;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развивать психологические процессы, познавательные способности;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развивать творчество и креативность;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продолжать учить пользоваться формочками, совочками;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Helvetica"/>
                <a:ea typeface="Times New Roman"/>
                <a:cs typeface="Times New Roman"/>
              </a:rPr>
              <a:t>- воспитывать желание играть с песком.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721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овая папка (4)\20200713_0957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66000"/>
            <a:ext cx="8820000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620688"/>
            <a:ext cx="4189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Рисуем пальчиком на песке «Солнышко»</a:t>
            </a:r>
          </a:p>
        </p:txBody>
      </p:sp>
    </p:spTree>
    <p:extLst>
      <p:ext uri="{BB962C8B-B14F-4D97-AF65-F5344CB8AC3E}">
        <p14:creationId xmlns:p14="http://schemas.microsoft.com/office/powerpoint/2010/main" val="1871600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Игра с песком «Рисуем пальчиком на песке»</a:t>
            </a:r>
          </a:p>
        </p:txBody>
      </p:sp>
      <p:pic>
        <p:nvPicPr>
          <p:cNvPr id="1026" name="Picture 2" descr="C:\Users\User\Desktop\Новая папка (4)\20200713_0958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7200" y="2651601"/>
            <a:ext cx="4038600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ser\Desktop\Новая папка (4)\20200713_0958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48200" y="2651601"/>
            <a:ext cx="4038600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29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effectLst/>
              </a:rPr>
              <a:t>Экспериментальная деятельность «Отпечатки ладошек на песке»</a:t>
            </a:r>
          </a:p>
        </p:txBody>
      </p:sp>
      <p:pic>
        <p:nvPicPr>
          <p:cNvPr id="3074" name="Picture 2" descr="C:\Users\User\Desktop\Новая папка (4)\20200713_0959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52416" y="2420768"/>
            <a:ext cx="5400000" cy="324000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4)\20200713_0959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18889" y="2972832"/>
            <a:ext cx="5280000" cy="3168000"/>
          </a:xfrm>
          <a:prstGeom prst="rect">
            <a:avLst/>
          </a:prstGeom>
          <a:noFill/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293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Новая папка (4)\20200713_0959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28416" y="1356566"/>
            <a:ext cx="6780000" cy="40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908720"/>
            <a:ext cx="3620671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Пальчики гуляют,</a:t>
            </a:r>
          </a:p>
          <a:p>
            <a:r>
              <a:rPr lang="ru-RU" sz="3200" dirty="0"/>
              <a:t>Пальчики играют,</a:t>
            </a:r>
          </a:p>
          <a:p>
            <a:r>
              <a:rPr lang="ru-RU" sz="3200" dirty="0"/>
              <a:t>Ползают ладошки</a:t>
            </a:r>
          </a:p>
          <a:p>
            <a:r>
              <a:rPr lang="ru-RU" sz="3200" dirty="0"/>
              <a:t>На мокром песочке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860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Новая папка (4)\20200713_1001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588440" y="1820688"/>
            <a:ext cx="6000000" cy="3600000"/>
          </a:xfrm>
          <a:prstGeom prst="rect">
            <a:avLst/>
          </a:prstGeom>
          <a:noFill/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4)\20200713_100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44000" y="2054521"/>
            <a:ext cx="6000000" cy="3600000"/>
          </a:xfrm>
          <a:prstGeom prst="rect">
            <a:avLst/>
          </a:prstGeom>
          <a:noFill/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9992" y="332656"/>
            <a:ext cx="39535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Матвей замок строит ловко</a:t>
            </a:r>
          </a:p>
          <a:p>
            <a:r>
              <a:rPr lang="ru-RU" dirty="0"/>
              <a:t>Поля торт печет ведерком</a:t>
            </a:r>
          </a:p>
          <a:p>
            <a:r>
              <a:rPr lang="ru-RU" dirty="0"/>
              <a:t>Вырастают </a:t>
            </a:r>
            <a:r>
              <a:rPr lang="ru-RU" dirty="0" err="1"/>
              <a:t>кулечи</a:t>
            </a:r>
            <a:r>
              <a:rPr lang="ru-RU" dirty="0"/>
              <a:t> силачи и крепыши.</a:t>
            </a:r>
          </a:p>
        </p:txBody>
      </p:sp>
    </p:spTree>
    <p:extLst>
      <p:ext uri="{BB962C8B-B14F-4D97-AF65-F5344CB8AC3E}">
        <p14:creationId xmlns:p14="http://schemas.microsoft.com/office/powerpoint/2010/main" val="33309810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298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Book Antiqua</vt:lpstr>
      <vt:lpstr>Calibri</vt:lpstr>
      <vt:lpstr>Helvetica</vt:lpstr>
      <vt:lpstr>Lucida Sans</vt:lpstr>
      <vt:lpstr>Times New Roman</vt:lpstr>
      <vt:lpstr>Wingdings</vt:lpstr>
      <vt:lpstr>Wingdings 2</vt:lpstr>
      <vt:lpstr>Wingdings 3</vt:lpstr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с песком «Рисуем пальчиком на песке»</vt:lpstr>
      <vt:lpstr>Экспериментальная деятельность «Отпечатки ладошек на песке»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2020-08-11T11:00:56Z</dcterms:created>
  <dcterms:modified xsi:type="dcterms:W3CDTF">2020-09-02T12:08:04Z</dcterms:modified>
</cp:coreProperties>
</file>