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9C3A-9972-4C10-9619-0C2606C2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136002-7641-4C74-B73A-686C4ABAF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38057-C253-4886-9C2E-A4735EBE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CFA055-AA0D-4B1F-8A48-761EFA58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EAD49-E5D2-4195-8EBE-93D57A3E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2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A3FB9-DF75-4566-B413-665F6489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136E1-7243-4EC8-9D6B-F37C77EBF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32062-E439-4063-9789-451D3852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48CC9-B293-4400-BD39-3AD5724F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81B08-2205-42E8-A8CE-6F90F846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54EEFC-90B5-4384-8374-3803F4B21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EE710D-9FBF-430F-96C3-4B8F48C53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2270E0-D628-4280-B2E0-EF342B42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A0A25-395E-4E76-8757-E34BAF1D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B6B8D-FD36-4617-AE4B-5FA65847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EF5F1-72CF-4CFE-86A6-5EDCC92A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0F94D-9CA2-4BCC-A6E9-A8593B775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A3E7-A48B-48E4-95FF-23C16D2A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1D6A5-9523-4E68-A8E7-A649014F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8256A-C29E-4233-A981-E25D67B8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8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20FCD-179F-439C-A170-F71C53D4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72136-339A-4E1C-879C-F91A9368E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C65A6-65B0-4E3A-AAF5-45864BEC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40186-8993-48F6-9940-84A231F4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CE5C7-030F-4114-837B-BBA6CB56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2A179-DDAA-41EB-B6F2-E9F5D968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690B64-FA18-4AA8-8E23-20EC8723B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D18D-4213-4431-9DE2-502780A8B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50E531-7057-4E88-B668-A7443FB9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992920-6C04-4BF7-81E0-FF8E2B45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C725B-D311-414F-8157-FDE91C5C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6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929D8-26B4-4620-A0F6-2E2B347D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78FBF-E2D3-4D93-BC4A-27D10E23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7A4DC-E480-4764-A9F6-69E75B760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90F83B-0FBB-4453-93F8-185290F60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B1E9EF-3A9F-4887-9AA7-A5335B6A1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09FD26-9288-4622-8690-6B68F0DB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1B0D22-0097-4DD7-8F4D-F2D527B5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5C3684-6D92-4DA9-A19B-956BCC3E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3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998C5-8AA6-4C56-AADA-F721C12D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05DCBC-3489-46E3-9F44-B8DC9C72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E16E9C-07B5-447C-B0B6-82AC8181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EB0C8-6FCE-4441-9224-62165BC1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0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BAF4A9-CF27-4A6B-ADBB-1A9EBFF1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ECDCC2-5694-47BC-A12F-DC9C79C0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6963B4-5057-491E-926B-44F7A0E6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5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3453C-80C3-4267-A610-66E4E169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EAB53-4159-4462-BAE5-FC78E4C8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A0DC28-8D77-4FCD-A8DA-8FA22E66B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4F8178-BB53-4DBF-AECC-A1F60960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35858A-A31F-4490-9E17-09B56930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D3697-8209-41C6-A281-C1A16397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2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569B8-65F9-42DE-84B9-7F6DA815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01882E-F118-4EB0-B320-0F23FCE92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96BF99-2F55-4A56-A460-2149B5545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B9A84-1376-4EA0-8CF6-E94752ED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FE10C7-515F-4A0E-ACBB-DA6941DD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BA3DD8-CEAB-42C5-BE75-1DE38FA3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4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CD7B8-E73C-4E2C-8546-310AB527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14A3A-4C81-4D38-9628-1F0DCC01A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F22F3-7DB1-4170-8CF6-ACCE5FB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237EB-CCAC-48CA-83CC-1F521E9D079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71720C-5320-485D-86A7-0C4F3DAAB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14A66-4103-4221-8C02-5C5564CCA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E69B-D333-4578-9E8A-758EADE19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5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631F38-D953-4DAC-89ED-379BD2EB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8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290BC-D5F6-467E-8B10-236169BDEF74}"/>
              </a:ext>
            </a:extLst>
          </p:cNvPr>
          <p:cNvSpPr txBox="1"/>
          <p:nvPr/>
        </p:nvSpPr>
        <p:spPr>
          <a:xfrm>
            <a:off x="160422" y="352925"/>
            <a:ext cx="215375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000FF"/>
                </a:solidFill>
                <a:cs typeface="Microsoft Uighur" panose="02000000000000000000" pitchFamily="2" charset="-78"/>
              </a:rPr>
              <a:t>         </a:t>
            </a:r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Визитная карточка </a:t>
            </a:r>
          </a:p>
          <a:p>
            <a:r>
              <a:rPr lang="ru-RU" sz="6600" b="1" dirty="0">
                <a:solidFill>
                  <a:srgbClr val="0000FF"/>
                </a:solidFill>
                <a:cs typeface="Microsoft Uighur" panose="02000000000000000000" pitchFamily="2" charset="-78"/>
              </a:rPr>
              <a:t>  </a:t>
            </a:r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МБДОУ «Октябрьский детский</a:t>
            </a:r>
          </a:p>
          <a:p>
            <a:r>
              <a:rPr lang="ru-RU" sz="6600" b="1" dirty="0">
                <a:solidFill>
                  <a:srgbClr val="0000FF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          сад № 19 «Дюймовочка»</a:t>
            </a:r>
          </a:p>
        </p:txBody>
      </p:sp>
    </p:spTree>
    <p:extLst>
      <p:ext uri="{BB962C8B-B14F-4D97-AF65-F5344CB8AC3E}">
        <p14:creationId xmlns:p14="http://schemas.microsoft.com/office/powerpoint/2010/main" val="29153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69303-64EF-47B6-8FCF-FEFE19BEC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F1881-EA40-43CF-AB4C-6D41F774C8B6}"/>
              </a:ext>
            </a:extLst>
          </p:cNvPr>
          <p:cNvSpPr txBox="1"/>
          <p:nvPr/>
        </p:nvSpPr>
        <p:spPr>
          <a:xfrm>
            <a:off x="2014083" y="1074820"/>
            <a:ext cx="693741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72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    «Казачата – </a:t>
            </a:r>
          </a:p>
          <a:p>
            <a:pPr>
              <a:lnSpc>
                <a:spcPct val="150000"/>
              </a:lnSpc>
            </a:pPr>
            <a:r>
              <a:rPr lang="ru-RU" sz="72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бравые ребята»</a:t>
            </a:r>
          </a:p>
        </p:txBody>
      </p:sp>
    </p:spTree>
    <p:extLst>
      <p:ext uri="{BB962C8B-B14F-4D97-AF65-F5344CB8AC3E}">
        <p14:creationId xmlns:p14="http://schemas.microsoft.com/office/powerpoint/2010/main" val="40595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F1A6F-5E37-482D-9AD1-083B19C5B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9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AB6F6-27C0-4521-8C65-D06FB3CAD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3" y="184638"/>
            <a:ext cx="6858000" cy="63304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86BDA6-FD85-4D3A-9260-9756F6E923BF}"/>
              </a:ext>
            </a:extLst>
          </p:cNvPr>
          <p:cNvSpPr txBox="1"/>
          <p:nvPr/>
        </p:nvSpPr>
        <p:spPr>
          <a:xfrm>
            <a:off x="8206848" y="882316"/>
            <a:ext cx="23871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Эмблема </a:t>
            </a:r>
          </a:p>
          <a:p>
            <a:pPr>
              <a:lnSpc>
                <a:spcPct val="150000"/>
              </a:lnSpc>
            </a:pPr>
            <a:r>
              <a:rPr lang="ru-RU" sz="48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команды</a:t>
            </a:r>
          </a:p>
        </p:txBody>
      </p:sp>
    </p:spTree>
    <p:extLst>
      <p:ext uri="{BB962C8B-B14F-4D97-AF65-F5344CB8AC3E}">
        <p14:creationId xmlns:p14="http://schemas.microsoft.com/office/powerpoint/2010/main" val="358103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91A8FA-FBC2-44F6-AB0B-7362EF14C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093A7-1A1B-4C06-89A0-7C8B8889D2E5}"/>
              </a:ext>
            </a:extLst>
          </p:cNvPr>
          <p:cNvSpPr txBox="1"/>
          <p:nvPr/>
        </p:nvSpPr>
        <p:spPr>
          <a:xfrm>
            <a:off x="882316" y="1283369"/>
            <a:ext cx="77171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Гордо флаг над степью реет,</a:t>
            </a:r>
          </a:p>
          <a:p>
            <a:r>
              <a:rPr lang="ru-RU" sz="5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Мы – донские казачата. </a:t>
            </a:r>
          </a:p>
          <a:p>
            <a:r>
              <a:rPr lang="ru-RU" sz="5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Мы быстрее, мы бодрее,</a:t>
            </a:r>
          </a:p>
          <a:p>
            <a:r>
              <a:rPr lang="ru-RU" sz="54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Очень дружные ребята!</a:t>
            </a:r>
          </a:p>
        </p:txBody>
      </p:sp>
    </p:spTree>
    <p:extLst>
      <p:ext uri="{BB962C8B-B14F-4D97-AF65-F5344CB8AC3E}">
        <p14:creationId xmlns:p14="http://schemas.microsoft.com/office/powerpoint/2010/main" val="145980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20268-E8B6-474D-8000-1E332BD1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D8FC6-38B5-4198-AE3A-BF502E26D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2" y="958361"/>
            <a:ext cx="7536000" cy="565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5EAEE-4C50-41B1-B874-CF1A2C60530C}"/>
              </a:ext>
            </a:extLst>
          </p:cNvPr>
          <p:cNvSpPr txBox="1"/>
          <p:nvPr/>
        </p:nvSpPr>
        <p:spPr>
          <a:xfrm>
            <a:off x="7653740" y="710722"/>
            <a:ext cx="4552849" cy="2533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7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Координаторы:</a:t>
            </a:r>
          </a:p>
          <a:p>
            <a:pPr>
              <a:lnSpc>
                <a:spcPct val="150000"/>
              </a:lnSpc>
            </a:pPr>
            <a:r>
              <a:rPr lang="ru-RU" sz="27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Каргина Марина Васильевна,</a:t>
            </a:r>
          </a:p>
          <a:p>
            <a:pPr>
              <a:lnSpc>
                <a:spcPct val="150000"/>
              </a:lnSpc>
            </a:pPr>
            <a:r>
              <a:rPr lang="ru-RU" sz="27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Пустовойтенко Ирина Ивановна,</a:t>
            </a:r>
          </a:p>
          <a:p>
            <a:pPr>
              <a:lnSpc>
                <a:spcPct val="150000"/>
              </a:lnSpc>
            </a:pPr>
            <a:r>
              <a:rPr lang="ru-RU" sz="2700" b="1" dirty="0" err="1">
                <a:solidFill>
                  <a:srgbClr val="0000FF"/>
                </a:solidFill>
                <a:latin typeface="Monotype Corsiva" panose="03010101010201010101" pitchFamily="66" charset="0"/>
              </a:rPr>
              <a:t>Гафиуллина</a:t>
            </a:r>
            <a:r>
              <a:rPr lang="ru-RU" sz="2700" b="1" dirty="0">
                <a:solidFill>
                  <a:srgbClr val="0000FF"/>
                </a:solidFill>
                <a:latin typeface="Monotype Corsiva" panose="03010101010201010101" pitchFamily="66" charset="0"/>
              </a:rPr>
              <a:t> Ирина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527540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8</cp:revision>
  <dcterms:created xsi:type="dcterms:W3CDTF">2021-04-29T17:33:17Z</dcterms:created>
  <dcterms:modified xsi:type="dcterms:W3CDTF">2021-04-30T06:22:37Z</dcterms:modified>
</cp:coreProperties>
</file>