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ДАРЫ ЛЕТА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Проект в младшей группе.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94871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5846"/>
            <a:ext cx="770485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Цель: создать условия для полноценного физического и психического развития детей. Составление у детей познавательного, эмоционально-нравственного, практически-деятельного отношения к окружающей природе.</a:t>
            </a:r>
          </a:p>
          <a:p>
            <a:r>
              <a:rPr lang="ru-RU" dirty="0"/>
              <a:t>Задачи:</a:t>
            </a:r>
          </a:p>
          <a:p>
            <a:r>
              <a:rPr lang="ru-RU" dirty="0"/>
              <a:t>Образовательные : Создать условия для осознанно-правильного отношения детей к окружающей природе ,способствовать укреплению здоровья детей;</a:t>
            </a:r>
          </a:p>
          <a:p>
            <a:r>
              <a:rPr lang="ru-RU" dirty="0"/>
              <a:t>Развивающие : развивать двигательные, интеллектуальные, творческие способности детей в разнообразных видах деятельности; Способствовать накоплению у детей представлений об окружающем мире ( о предметном, социальном мире , мире природы).</a:t>
            </a:r>
          </a:p>
          <a:p>
            <a:r>
              <a:rPr lang="ru-RU" dirty="0"/>
              <a:t>Воспитательные :создавать атмосферу радости, формировать положительное эмоциональное состояние всех участников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2628935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План реализации.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1 этап – подготовительный.</a:t>
            </a:r>
          </a:p>
          <a:p>
            <a:r>
              <a:rPr lang="ru-RU" dirty="0"/>
              <a:t>1. Подбор необходимой литературы по теме.</a:t>
            </a:r>
          </a:p>
          <a:p>
            <a:r>
              <a:rPr lang="ru-RU" dirty="0"/>
              <a:t>2. Подбор двигательных упражнений и подвижных игр.</a:t>
            </a:r>
          </a:p>
          <a:p>
            <a:r>
              <a:rPr lang="ru-RU" dirty="0"/>
              <a:t>3. Разработка плана проекта.</a:t>
            </a:r>
          </a:p>
          <a:p>
            <a:r>
              <a:rPr lang="ru-RU" dirty="0"/>
              <a:t>2 этап – основной.</a:t>
            </a:r>
          </a:p>
          <a:p>
            <a:pPr>
              <a:buFontTx/>
              <a:buChar char="-"/>
            </a:pPr>
            <a:r>
              <a:rPr lang="ru-RU" dirty="0" smtClean="0"/>
              <a:t>Д/и </a:t>
            </a:r>
            <a:r>
              <a:rPr lang="ru-RU" dirty="0"/>
              <a:t>«Где что зреет</a:t>
            </a:r>
            <a:r>
              <a:rPr lang="ru-RU" dirty="0" smtClean="0"/>
              <a:t>»</a:t>
            </a:r>
          </a:p>
          <a:p>
            <a:pPr>
              <a:buFontTx/>
              <a:buChar char="-"/>
            </a:pPr>
            <a:r>
              <a:rPr lang="ru-RU" dirty="0" smtClean="0"/>
              <a:t>Беседа </a:t>
            </a:r>
            <a:r>
              <a:rPr lang="ru-RU" dirty="0"/>
              <a:t>«Труд овощеводов и садоводов</a:t>
            </a:r>
            <a:r>
              <a:rPr lang="ru-RU" dirty="0" smtClean="0"/>
              <a:t>»</a:t>
            </a:r>
          </a:p>
          <a:p>
            <a:pPr>
              <a:buFontTx/>
              <a:buChar char="-"/>
            </a:pPr>
            <a:r>
              <a:rPr lang="ru-RU" dirty="0" smtClean="0"/>
              <a:t>Лепка </a:t>
            </a:r>
            <a:r>
              <a:rPr lang="ru-RU" dirty="0"/>
              <a:t>«Весёлый огород</a:t>
            </a:r>
            <a:r>
              <a:rPr lang="ru-RU" dirty="0" smtClean="0"/>
              <a:t>»</a:t>
            </a:r>
          </a:p>
          <a:p>
            <a:pPr>
              <a:buFontTx/>
              <a:buChar char="-"/>
            </a:pPr>
            <a:r>
              <a:rPr lang="ru-RU" dirty="0"/>
              <a:t>Д/и «Заготовим на зиму фрукты и овощи</a:t>
            </a:r>
            <a:r>
              <a:rPr lang="ru-RU" dirty="0" smtClean="0"/>
              <a:t>».</a:t>
            </a:r>
          </a:p>
          <a:p>
            <a:pPr>
              <a:buFontTx/>
              <a:buChar char="-"/>
            </a:pPr>
            <a:r>
              <a:rPr lang="ru-RU" dirty="0"/>
              <a:t>Подвижные игры «Кто быстрее соберёт», «Не разлей воду</a:t>
            </a:r>
            <a:r>
              <a:rPr lang="ru-RU" dirty="0" smtClean="0"/>
              <a:t>».</a:t>
            </a:r>
          </a:p>
          <a:p>
            <a:pPr marL="0" indent="0"/>
            <a:r>
              <a:rPr lang="ru-RU" dirty="0" smtClean="0"/>
              <a:t>3 этап –заключительный.</a:t>
            </a:r>
          </a:p>
          <a:p>
            <a:pPr marL="0" indent="0"/>
            <a:r>
              <a:rPr lang="ru-RU"/>
              <a:t>Итог проекта: Совместное мероприятие с библиотекой «Дары лета»</a:t>
            </a:r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1537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692696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/>
              <a:t>Вид проекта: информационно-творческий.</a:t>
            </a:r>
          </a:p>
          <a:p>
            <a:r>
              <a:rPr lang="ru-RU" sz="3200" dirty="0"/>
              <a:t>Участники: воспитатель, дети группы.</a:t>
            </a:r>
          </a:p>
          <a:p>
            <a:r>
              <a:rPr lang="ru-RU" sz="3200" dirty="0"/>
              <a:t>Срок реализации: </a:t>
            </a:r>
            <a:r>
              <a:rPr lang="ru-RU" sz="3200" dirty="0" smtClean="0"/>
              <a:t>26.08.2019-30.08.2019</a:t>
            </a:r>
          </a:p>
          <a:p>
            <a:r>
              <a:rPr lang="ru-RU" sz="3200" dirty="0"/>
              <a:t>Предполагаемый результат: сохранение здоровья детей, снижение уровня заболеваемости; привитие детям экологической культуры; приобретение новых знаний об окружающем мире.</a:t>
            </a:r>
          </a:p>
        </p:txBody>
      </p:sp>
    </p:spTree>
    <p:extLst>
      <p:ext uri="{BB962C8B-B14F-4D97-AF65-F5344CB8AC3E}">
        <p14:creationId xmlns:p14="http://schemas.microsoft.com/office/powerpoint/2010/main" val="3194476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Совместное мероприятие с библиотекой «Дары лета»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Оксана\Desktop\фото презентация\детский сад\IMG_20190827_0955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08920"/>
            <a:ext cx="4571999" cy="34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2785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</TotalTime>
  <Words>237</Words>
  <Application>Microsoft Office PowerPoint</Application>
  <PresentationFormat>Экран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Углы</vt:lpstr>
      <vt:lpstr>ДАРЫ ЛЕТА</vt:lpstr>
      <vt:lpstr>Презентация PowerPoint</vt:lpstr>
      <vt:lpstr>План реализации.</vt:lpstr>
      <vt:lpstr>Презентация PowerPoint</vt:lpstr>
      <vt:lpstr>Совместное мероприятие с библиотекой «Дары лета»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ДАРЫ ЛЕТА</dc:title>
  <dc:creator>Оксана</dc:creator>
  <cp:lastModifiedBy>Оксана</cp:lastModifiedBy>
  <cp:revision>3</cp:revision>
  <dcterms:created xsi:type="dcterms:W3CDTF">2020-01-22T09:12:56Z</dcterms:created>
  <dcterms:modified xsi:type="dcterms:W3CDTF">2020-01-22T10:52:04Z</dcterms:modified>
</cp:coreProperties>
</file>