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в младшей группе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НОВЫЙ ГОД НА ПОРОГЕ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601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 этап – заключительный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1. Оформление группы к Новогоднему празднику детскими поделками.</a:t>
            </a:r>
          </a:p>
          <a:p>
            <a:r>
              <a:rPr lang="ru-RU" dirty="0"/>
              <a:t>2. Выставка детских работ на Новогоднюю тему.</a:t>
            </a:r>
          </a:p>
          <a:p>
            <a:r>
              <a:rPr lang="ru-RU" dirty="0"/>
              <a:t>3. Новогодний праздник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26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Оформление группы к новогоднему празднику.</a:t>
            </a:r>
            <a:endParaRPr lang="ru-RU" dirty="0"/>
          </a:p>
        </p:txBody>
      </p:sp>
      <p:pic>
        <p:nvPicPr>
          <p:cNvPr id="1026" name="Picture 2" descr="C:\Users\Оксана\Desktop\фото презентация\IMG_20191225_08183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261" y="731838"/>
            <a:ext cx="2606277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273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Новогодний праздник</a:t>
            </a:r>
            <a:endParaRPr lang="ru-RU" dirty="0"/>
          </a:p>
        </p:txBody>
      </p:sp>
      <p:pic>
        <p:nvPicPr>
          <p:cNvPr id="2050" name="Picture 2" descr="C:\Users\Оксана\Desktop\фото презентация\157736607732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084" y="731838"/>
            <a:ext cx="196828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Оксана\Desktop\фото презентация\1577366077573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109" y="731838"/>
            <a:ext cx="196828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73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проекта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84" y="1139711"/>
            <a:ext cx="5941831" cy="2659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840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66843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Цель: Формирование представлений о Новом годе, как веселом, добром празднике.</a:t>
            </a:r>
          </a:p>
          <a:p>
            <a:r>
              <a:rPr lang="ru-RU" sz="2400" dirty="0"/>
              <a:t>Задачи:</a:t>
            </a:r>
          </a:p>
          <a:p>
            <a:r>
              <a:rPr lang="ru-RU" sz="2400" dirty="0"/>
              <a:t>1. Расширять представление о праздновании Нового года.</a:t>
            </a:r>
          </a:p>
          <a:p>
            <a:r>
              <a:rPr lang="ru-RU" sz="2400" dirty="0"/>
              <a:t>2. Развивать художественно – творческие способности.</a:t>
            </a:r>
          </a:p>
          <a:p>
            <a:r>
              <a:rPr lang="ru-RU" sz="2400" dirty="0"/>
              <a:t>3. Развивать познавательную активность, память, воображение, мышление, фантазию, желание заучивать новые стихи и песни.</a:t>
            </a:r>
          </a:p>
          <a:p>
            <a:r>
              <a:rPr lang="ru-RU" sz="2400" dirty="0"/>
              <a:t>4. Способствовать развитию связной речи.</a:t>
            </a:r>
          </a:p>
          <a:p>
            <a:r>
              <a:rPr lang="ru-RU" sz="2400" dirty="0"/>
              <a:t>5. Воспитывать желание дарить близким людям подарки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6355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2551837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Тип проекта : исследовательский, творческий.</a:t>
            </a:r>
          </a:p>
          <a:p>
            <a:r>
              <a:rPr lang="ru-RU" sz="2800" dirty="0"/>
              <a:t>Длительность: краткосрочный, 3 недели (9.12-27.12. 2019)</a:t>
            </a:r>
          </a:p>
          <a:p>
            <a:r>
              <a:rPr lang="ru-RU" sz="2800" dirty="0"/>
              <a:t>Участники проекта: воспитатель, дети и их родители.</a:t>
            </a:r>
          </a:p>
        </p:txBody>
      </p:sp>
    </p:spTree>
    <p:extLst>
      <p:ext uri="{BB962C8B-B14F-4D97-AF65-F5344CB8AC3E}">
        <p14:creationId xmlns:p14="http://schemas.microsoft.com/office/powerpoint/2010/main" val="145403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Ожидаемый результат.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1. Сформировывается представление о новогоднем празднике.</a:t>
            </a:r>
          </a:p>
          <a:p>
            <a:r>
              <a:rPr lang="ru-RU" dirty="0"/>
              <a:t>2. Дети выучили новые песни и стихи о Новом годе.</a:t>
            </a:r>
          </a:p>
          <a:p>
            <a:r>
              <a:rPr lang="ru-RU" dirty="0"/>
              <a:t>3. Дети создали разнообразные поделки на новогоднюю тему.</a:t>
            </a:r>
          </a:p>
          <a:p>
            <a:r>
              <a:rPr lang="ru-RU" dirty="0"/>
              <a:t>4. Научились работать сообща, создавать коллективные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440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– подготовительный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Подбор художественной и методической литературы, иллюстраций, дидактических игр.</a:t>
            </a:r>
          </a:p>
          <a:p>
            <a:r>
              <a:rPr lang="ru-RU" dirty="0"/>
              <a:t>2. Оформление уголка для родителей «Новый год на пороге»</a:t>
            </a:r>
          </a:p>
          <a:p>
            <a:r>
              <a:rPr lang="ru-RU" dirty="0"/>
              <a:t>3. Беседа на тему «Скоро Новый год».</a:t>
            </a:r>
          </a:p>
          <a:p>
            <a:r>
              <a:rPr lang="ru-RU" dirty="0"/>
              <a:t>4. Составление перспективного плана мероприятий.</a:t>
            </a:r>
          </a:p>
          <a:p>
            <a:r>
              <a:rPr lang="ru-RU" dirty="0"/>
              <a:t>5. Просмотр мультфильмов о Новом годе.</a:t>
            </a:r>
          </a:p>
        </p:txBody>
      </p:sp>
    </p:spTree>
    <p:extLst>
      <p:ext uri="{BB962C8B-B14F-4D97-AF65-F5344CB8AC3E}">
        <p14:creationId xmlns:p14="http://schemas.microsoft.com/office/powerpoint/2010/main" val="203885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 этап – реализация проекта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84" y="1119899"/>
            <a:ext cx="5941831" cy="269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060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28343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3. Чтение художественной литературы.</a:t>
            </a:r>
          </a:p>
          <a:p>
            <a:r>
              <a:rPr lang="ru-RU" sz="2400" dirty="0"/>
              <a:t>К. Чуковский «Елка»</a:t>
            </a:r>
          </a:p>
          <a:p>
            <a:r>
              <a:rPr lang="ru-RU" sz="2400" dirty="0"/>
              <a:t>Е. Трутнева «С Новым годом»</a:t>
            </a:r>
          </a:p>
          <a:p>
            <a:r>
              <a:rPr lang="ru-RU" sz="2400" dirty="0"/>
              <a:t>Сказка «Морозко»</a:t>
            </a:r>
          </a:p>
          <a:p>
            <a:r>
              <a:rPr lang="ru-RU" sz="2400" dirty="0"/>
              <a:t>Сказка «Снегурочка»</a:t>
            </a:r>
          </a:p>
          <a:p>
            <a:r>
              <a:rPr lang="ru-RU" sz="2400" dirty="0"/>
              <a:t>Заучивание стихов на новогоднюю тему.</a:t>
            </a:r>
          </a:p>
          <a:p>
            <a:r>
              <a:rPr lang="ru-RU" sz="2400" dirty="0"/>
              <a:t>Загадывание загадок о зиме.</a:t>
            </a:r>
          </a:p>
          <a:p>
            <a:r>
              <a:rPr lang="ru-RU" sz="2400" dirty="0"/>
              <a:t>4. Художественно – эстетическая деятельность</a:t>
            </a:r>
          </a:p>
          <a:p>
            <a:r>
              <a:rPr lang="ru-RU" sz="2400" dirty="0"/>
              <a:t>Рисование «Украсим платье для снегурочки»</a:t>
            </a:r>
          </a:p>
          <a:p>
            <a:r>
              <a:rPr lang="ru-RU" sz="2400" dirty="0"/>
              <a:t>Лепка «Елочные игрушки»</a:t>
            </a:r>
          </a:p>
          <a:p>
            <a:r>
              <a:rPr lang="ru-RU" sz="2400" dirty="0"/>
              <a:t>Аппликация «Украсим валенки и варежки Деда Мороза»</a:t>
            </a:r>
          </a:p>
          <a:p>
            <a:r>
              <a:rPr lang="ru-RU" sz="2400" dirty="0"/>
              <a:t>Коллективная аппликация из ладошек «Снеговик»</a:t>
            </a:r>
          </a:p>
          <a:p>
            <a:r>
              <a:rPr lang="ru-RU" sz="2400" dirty="0"/>
              <a:t>Раскраски на новогоднюю тему.</a:t>
            </a:r>
          </a:p>
        </p:txBody>
      </p:sp>
    </p:spTree>
    <p:extLst>
      <p:ext uri="{BB962C8B-B14F-4D97-AF65-F5344CB8AC3E}">
        <p14:creationId xmlns:p14="http://schemas.microsoft.com/office/powerpoint/2010/main" val="2671172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582341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5. Физическое развитие</a:t>
            </a:r>
          </a:p>
          <a:p>
            <a:r>
              <a:rPr lang="ru-RU" sz="2400" dirty="0"/>
              <a:t>Подвижные игры «Попади в цель», «Зайка беленький сидит».</a:t>
            </a:r>
          </a:p>
          <a:p>
            <a:r>
              <a:rPr lang="ru-RU" sz="2400" dirty="0"/>
              <a:t>Зимние забавы.</a:t>
            </a:r>
          </a:p>
          <a:p>
            <a:r>
              <a:rPr lang="ru-RU" sz="2400" dirty="0"/>
              <a:t>6. Работа с родителями</a:t>
            </a:r>
          </a:p>
          <a:p>
            <a:r>
              <a:rPr lang="ru-RU" sz="2400" dirty="0"/>
              <a:t>1. Конкурс для родителей «Новогодняя игрушка»</a:t>
            </a:r>
          </a:p>
          <a:p>
            <a:r>
              <a:rPr lang="ru-RU" sz="2400" dirty="0"/>
              <a:t>2. Помощь родителей в украшении группы и участка.</a:t>
            </a:r>
          </a:p>
          <a:p>
            <a:r>
              <a:rPr lang="ru-RU" sz="2400" dirty="0"/>
              <a:t>3. Консультация на тему: «Готовимся к новому году»</a:t>
            </a:r>
          </a:p>
          <a:p>
            <a:r>
              <a:rPr lang="ru-RU" sz="2400" dirty="0"/>
              <a:t>4. Консультация на тему: «Новогодняя игрушка своими руками»</a:t>
            </a:r>
          </a:p>
        </p:txBody>
      </p:sp>
    </p:spTree>
    <p:extLst>
      <p:ext uri="{BB962C8B-B14F-4D97-AF65-F5344CB8AC3E}">
        <p14:creationId xmlns:p14="http://schemas.microsoft.com/office/powerpoint/2010/main" val="403154230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</TotalTime>
  <Words>390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НОВЫЙ ГОД НА ПОРОГЕ</vt:lpstr>
      <vt:lpstr>Актуальность проекта</vt:lpstr>
      <vt:lpstr>Презентация PowerPoint</vt:lpstr>
      <vt:lpstr>Презентация PowerPoint</vt:lpstr>
      <vt:lpstr>Ожидаемый результат.</vt:lpstr>
      <vt:lpstr>1 этап – подготовительный</vt:lpstr>
      <vt:lpstr>2 этап – реализация проекта</vt:lpstr>
      <vt:lpstr>Презентация PowerPoint</vt:lpstr>
      <vt:lpstr>Презентация PowerPoint</vt:lpstr>
      <vt:lpstr>3 этап – заключительный</vt:lpstr>
      <vt:lpstr>Оформление группы к новогоднему празднику.</vt:lpstr>
      <vt:lpstr>Новогодний праздник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ГОД НА ПОРОГЕ</dc:title>
  <dc:creator>Оксана</dc:creator>
  <cp:lastModifiedBy>Оксана</cp:lastModifiedBy>
  <cp:revision>2</cp:revision>
  <dcterms:created xsi:type="dcterms:W3CDTF">2020-01-22T10:03:13Z</dcterms:created>
  <dcterms:modified xsi:type="dcterms:W3CDTF">2020-01-22T11:17:37Z</dcterms:modified>
</cp:coreProperties>
</file>