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7" r:id="rId1"/>
  </p:sldMasterIdLst>
  <p:sldIdLst>
    <p:sldId id="256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63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74" autoAdjust="0"/>
    <p:restoredTop sz="94660"/>
  </p:normalViewPr>
  <p:slideViewPr>
    <p:cSldViewPr snapToGrid="0">
      <p:cViewPr varScale="1">
        <p:scale>
          <a:sx n="70" d="100"/>
          <a:sy n="70" d="100"/>
        </p:scale>
        <p:origin x="84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25ADD8-CABC-463F-82C0-822FA4A87695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A28F206-FAA3-4FD9-AF02-6A9868FDAA12}">
      <dgm:prSet phldrT="[Текст]"/>
      <dgm:spPr>
        <a:gradFill flip="none" rotWithShape="0">
          <a:gsLst>
            <a:gs pos="0">
              <a:schemeClr val="accent6">
                <a:lumMod val="60000"/>
                <a:lumOff val="40000"/>
                <a:shade val="30000"/>
                <a:satMod val="115000"/>
              </a:schemeClr>
            </a:gs>
            <a:gs pos="50000">
              <a:schemeClr val="accent6">
                <a:lumMod val="60000"/>
                <a:lumOff val="40000"/>
                <a:shade val="67500"/>
                <a:satMod val="115000"/>
              </a:schemeClr>
            </a:gs>
            <a:gs pos="100000">
              <a:schemeClr val="accent6">
                <a:lumMod val="60000"/>
                <a:lumOff val="40000"/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ru-RU" dirty="0" smtClean="0"/>
            <a:t>Задачи</a:t>
          </a:r>
          <a:endParaRPr lang="ru-RU" dirty="0"/>
        </a:p>
      </dgm:t>
    </dgm:pt>
    <dgm:pt modelId="{31AAEC8E-5BE7-42CD-A6A9-506C3ED106BF}" type="sibTrans" cxnId="{A61793C7-AF8E-4505-BA95-5A8DFE45EBC5}">
      <dgm:prSet/>
      <dgm:spPr/>
      <dgm:t>
        <a:bodyPr/>
        <a:lstStyle/>
        <a:p>
          <a:endParaRPr lang="ru-RU"/>
        </a:p>
      </dgm:t>
    </dgm:pt>
    <dgm:pt modelId="{4071CA72-B0B0-401D-92BB-21CAF619AA0B}" type="parTrans" cxnId="{A61793C7-AF8E-4505-BA95-5A8DFE45EBC5}">
      <dgm:prSet/>
      <dgm:spPr/>
      <dgm:t>
        <a:bodyPr/>
        <a:lstStyle/>
        <a:p>
          <a:endParaRPr lang="ru-RU"/>
        </a:p>
      </dgm:t>
    </dgm:pt>
    <dgm:pt modelId="{ED4369AA-04F4-40D9-99AA-F5BCD4DBB178}">
      <dgm:prSet phldrT="[Текст]" custT="1"/>
      <dgm:spPr>
        <a:solidFill>
          <a:schemeClr val="accent6">
            <a:lumMod val="75000"/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Познакомить детей с птицами. </a:t>
          </a:r>
          <a:endParaRPr lang="ru-RU" sz="20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47C0BE-94B6-4C61-8C91-D3FD74685448}" type="sibTrans" cxnId="{F2233C53-C92C-4673-8418-49B42348307E}">
      <dgm:prSet/>
      <dgm:spPr/>
      <dgm:t>
        <a:bodyPr/>
        <a:lstStyle/>
        <a:p>
          <a:endParaRPr lang="ru-RU"/>
        </a:p>
      </dgm:t>
    </dgm:pt>
    <dgm:pt modelId="{CE1C0699-85EF-4A90-8A95-C08A4A212DC5}" type="parTrans" cxnId="{F2233C53-C92C-4673-8418-49B42348307E}">
      <dgm:prSet/>
      <dgm:spPr/>
      <dgm:t>
        <a:bodyPr/>
        <a:lstStyle/>
        <a:p>
          <a:endParaRPr lang="ru-RU"/>
        </a:p>
      </dgm:t>
    </dgm:pt>
    <dgm:pt modelId="{EC6A38D8-63C4-48F7-8EE3-50FC062CC4B5}">
      <dgm:prSet phldrT="[Текст]"/>
      <dgm:spPr>
        <a:gradFill flip="none" rotWithShape="0">
          <a:gsLst>
            <a:gs pos="0">
              <a:schemeClr val="accent6">
                <a:lumMod val="60000"/>
                <a:lumOff val="40000"/>
                <a:shade val="30000"/>
                <a:satMod val="115000"/>
              </a:schemeClr>
            </a:gs>
            <a:gs pos="50000">
              <a:schemeClr val="accent6">
                <a:lumMod val="60000"/>
                <a:lumOff val="40000"/>
                <a:shade val="67500"/>
                <a:satMod val="115000"/>
              </a:schemeClr>
            </a:gs>
            <a:gs pos="100000">
              <a:schemeClr val="accent6">
                <a:lumMod val="60000"/>
                <a:lumOff val="40000"/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ru-RU" dirty="0" smtClean="0"/>
            <a:t>Цель</a:t>
          </a:r>
          <a:endParaRPr lang="ru-RU" dirty="0"/>
        </a:p>
      </dgm:t>
    </dgm:pt>
    <dgm:pt modelId="{386C94A2-B64F-4147-8EA6-672B51129652}" type="sibTrans" cxnId="{311E1182-A509-4966-872E-2D44E96B08EA}">
      <dgm:prSet/>
      <dgm:spPr/>
      <dgm:t>
        <a:bodyPr/>
        <a:lstStyle/>
        <a:p>
          <a:endParaRPr lang="ru-RU"/>
        </a:p>
      </dgm:t>
    </dgm:pt>
    <dgm:pt modelId="{A2E802A9-3B4D-40F5-8FFC-4BFE675213E9}" type="parTrans" cxnId="{311E1182-A509-4966-872E-2D44E96B08EA}">
      <dgm:prSet/>
      <dgm:spPr/>
      <dgm:t>
        <a:bodyPr/>
        <a:lstStyle/>
        <a:p>
          <a:endParaRPr lang="ru-RU"/>
        </a:p>
      </dgm:t>
    </dgm:pt>
    <dgm:pt modelId="{F8EC8909-552C-4ADE-8444-6F3E44C5E14D}">
      <dgm:prSet phldrT="[Текст]" custT="1"/>
      <dgm:spPr>
        <a:solidFill>
          <a:schemeClr val="accent6">
            <a:lumMod val="75000"/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pPr algn="l"/>
          <a:r>
            <a: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представлений о птицах, как о живых существах в природе. 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ru-RU" sz="24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409E0D-AA22-41B2-A513-23A7410CD865}" type="sibTrans" cxnId="{FE763806-546E-417E-BD36-95FEE2422DA4}">
      <dgm:prSet/>
      <dgm:spPr/>
      <dgm:t>
        <a:bodyPr/>
        <a:lstStyle/>
        <a:p>
          <a:endParaRPr lang="ru-RU"/>
        </a:p>
      </dgm:t>
    </dgm:pt>
    <dgm:pt modelId="{32ABB05C-27B5-4120-B2B2-64B7BC67712E}" type="parTrans" cxnId="{FE763806-546E-417E-BD36-95FEE2422DA4}">
      <dgm:prSet/>
      <dgm:spPr/>
      <dgm:t>
        <a:bodyPr/>
        <a:lstStyle/>
        <a:p>
          <a:endParaRPr lang="ru-RU"/>
        </a:p>
      </dgm:t>
    </dgm:pt>
    <dgm:pt modelId="{DD653653-E10C-46A4-BA17-10253B86F2ED}">
      <dgm:prSet phldrT="[Текст]" custT="1"/>
      <dgm:spPr>
        <a:solidFill>
          <a:schemeClr val="accent6">
            <a:lumMod val="75000"/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Учить внимательно слушать, формировать способность к диалогической речи, учить отвечать на вопросы словом и предложением, состоящем из 3-4 слов. </a:t>
          </a:r>
          <a:endParaRPr lang="ru-RU" sz="20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7FC046-38A5-46F4-B0F8-918596065CEC}" type="parTrans" cxnId="{B3A33838-1F7A-43B3-B624-C50928EE485B}">
      <dgm:prSet/>
      <dgm:spPr/>
      <dgm:t>
        <a:bodyPr/>
        <a:lstStyle/>
        <a:p>
          <a:endParaRPr lang="ru-RU"/>
        </a:p>
      </dgm:t>
    </dgm:pt>
    <dgm:pt modelId="{BCFDB9E6-8B86-4AD5-A838-1B2F982294B8}" type="sibTrans" cxnId="{B3A33838-1F7A-43B3-B624-C50928EE485B}">
      <dgm:prSet/>
      <dgm:spPr/>
      <dgm:t>
        <a:bodyPr/>
        <a:lstStyle/>
        <a:p>
          <a:endParaRPr lang="ru-RU"/>
        </a:p>
      </dgm:t>
    </dgm:pt>
    <dgm:pt modelId="{F5D7DD2A-F273-471E-8777-9AE3A5E996E6}">
      <dgm:prSet phldrT="[Текст]" custT="1"/>
      <dgm:spPr>
        <a:solidFill>
          <a:schemeClr val="accent6">
            <a:lumMod val="75000"/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Упражнять в звукоподражании. </a:t>
          </a:r>
          <a:endParaRPr lang="ru-RU" sz="20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AAB261-0A33-4F34-9713-DC47D09120BE}" type="parTrans" cxnId="{58DCBD93-6BF5-4E05-8F33-376EFF593F20}">
      <dgm:prSet/>
      <dgm:spPr/>
      <dgm:t>
        <a:bodyPr/>
        <a:lstStyle/>
        <a:p>
          <a:endParaRPr lang="ru-RU"/>
        </a:p>
      </dgm:t>
    </dgm:pt>
    <dgm:pt modelId="{107541F1-D243-4D3B-9AF8-0445B89F0633}" type="sibTrans" cxnId="{58DCBD93-6BF5-4E05-8F33-376EFF593F20}">
      <dgm:prSet/>
      <dgm:spPr/>
      <dgm:t>
        <a:bodyPr/>
        <a:lstStyle/>
        <a:p>
          <a:endParaRPr lang="ru-RU"/>
        </a:p>
      </dgm:t>
    </dgm:pt>
    <dgm:pt modelId="{1108A104-E5A0-4379-BCE4-7F190A544B9C}">
      <dgm:prSet phldrT="[Текст]" custT="1"/>
      <dgm:spPr>
        <a:solidFill>
          <a:schemeClr val="accent6">
            <a:lumMod val="75000"/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Обогащать и активизировать словарь по теме. </a:t>
          </a:r>
          <a:endParaRPr lang="ru-RU" sz="20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CE3BAD-E60A-4A7E-954A-FA4CAFAF8D4B}" type="parTrans" cxnId="{DF78228E-654A-4022-BA45-6EB5EA5547DD}">
      <dgm:prSet/>
      <dgm:spPr/>
      <dgm:t>
        <a:bodyPr/>
        <a:lstStyle/>
        <a:p>
          <a:endParaRPr lang="ru-RU"/>
        </a:p>
      </dgm:t>
    </dgm:pt>
    <dgm:pt modelId="{8E2F503F-AC43-466C-BE13-E74D0015FA8D}" type="sibTrans" cxnId="{DF78228E-654A-4022-BA45-6EB5EA5547DD}">
      <dgm:prSet/>
      <dgm:spPr/>
      <dgm:t>
        <a:bodyPr/>
        <a:lstStyle/>
        <a:p>
          <a:endParaRPr lang="ru-RU"/>
        </a:p>
      </dgm:t>
    </dgm:pt>
    <dgm:pt modelId="{43C212D4-4750-4CA5-BD93-2CDF6179E315}">
      <dgm:prSet phldrT="[Текст]" custT="1"/>
      <dgm:spPr>
        <a:solidFill>
          <a:schemeClr val="accent6">
            <a:lumMod val="75000"/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Закрепить способ отрывания кусочка пластилина от целого куска. </a:t>
          </a:r>
          <a:endParaRPr lang="ru-RU" sz="20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C1EF96-DBB6-498E-A984-B5895399560D}" type="parTrans" cxnId="{EC635684-FE9F-40BC-A3BF-FE518DBF59ED}">
      <dgm:prSet/>
      <dgm:spPr/>
      <dgm:t>
        <a:bodyPr/>
        <a:lstStyle/>
        <a:p>
          <a:endParaRPr lang="ru-RU"/>
        </a:p>
      </dgm:t>
    </dgm:pt>
    <dgm:pt modelId="{031E16C2-FBA2-444C-97A4-8BDEB77804B3}" type="sibTrans" cxnId="{EC635684-FE9F-40BC-A3BF-FE518DBF59ED}">
      <dgm:prSet/>
      <dgm:spPr/>
      <dgm:t>
        <a:bodyPr/>
        <a:lstStyle/>
        <a:p>
          <a:endParaRPr lang="ru-RU"/>
        </a:p>
      </dgm:t>
    </dgm:pt>
    <dgm:pt modelId="{8D55075E-E37B-443C-A518-6DA83AF85AEB}">
      <dgm:prSet phldrT="[Текст]" custT="1"/>
      <dgm:spPr>
        <a:solidFill>
          <a:schemeClr val="accent6">
            <a:lumMod val="75000"/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Воспитывать заботливое отношение к птицам.</a:t>
          </a:r>
          <a:endParaRPr lang="ru-RU" sz="20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5F70DE-E644-489B-AB15-CD83E80C03C6}" type="parTrans" cxnId="{F7C7AEA6-2357-4860-98FB-F7F8AFC898F1}">
      <dgm:prSet/>
      <dgm:spPr/>
      <dgm:t>
        <a:bodyPr/>
        <a:lstStyle/>
        <a:p>
          <a:endParaRPr lang="ru-RU"/>
        </a:p>
      </dgm:t>
    </dgm:pt>
    <dgm:pt modelId="{B596DE3F-B966-4B00-ABDD-1AED8ADF77EE}" type="sibTrans" cxnId="{F7C7AEA6-2357-4860-98FB-F7F8AFC898F1}">
      <dgm:prSet/>
      <dgm:spPr/>
      <dgm:t>
        <a:bodyPr/>
        <a:lstStyle/>
        <a:p>
          <a:endParaRPr lang="ru-RU"/>
        </a:p>
      </dgm:t>
    </dgm:pt>
    <dgm:pt modelId="{763A3E16-8ED6-4E41-BE9C-1407C0925CB5}" type="pres">
      <dgm:prSet presAssocID="{2025ADD8-CABC-463F-82C0-822FA4A87695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8AC8737-D557-44CC-822E-63AC7531B988}" type="pres">
      <dgm:prSet presAssocID="{EC6A38D8-63C4-48F7-8EE3-50FC062CC4B5}" presName="linNode" presStyleCnt="0"/>
      <dgm:spPr/>
    </dgm:pt>
    <dgm:pt modelId="{D2355886-72D2-495B-8138-529891A880FA}" type="pres">
      <dgm:prSet presAssocID="{EC6A38D8-63C4-48F7-8EE3-50FC062CC4B5}" presName="parentShp" presStyleLbl="node1" presStyleIdx="0" presStyleCnt="2" custScaleX="70657" custLinFactNeighborX="80011" custLinFactNeighborY="31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E6991B-E26B-4D28-BDDE-F1E95A4F7B18}" type="pres">
      <dgm:prSet presAssocID="{EC6A38D8-63C4-48F7-8EE3-50FC062CC4B5}" presName="childShp" presStyleLbl="bgAccFollowNode1" presStyleIdx="0" presStyleCnt="2" custScaleX="81520" custScaleY="103838" custLinFactNeighborX="-97013" custLinFactNeighborY="-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0F5CBE-B84E-46B4-AB18-13EF87FAA862}" type="pres">
      <dgm:prSet presAssocID="{386C94A2-B64F-4147-8EA6-672B51129652}" presName="spacing" presStyleCnt="0"/>
      <dgm:spPr/>
    </dgm:pt>
    <dgm:pt modelId="{F085F190-8BE7-48BF-A75E-A58C865F56C4}" type="pres">
      <dgm:prSet presAssocID="{0A28F206-FAA3-4FD9-AF02-6A9868FDAA12}" presName="linNode" presStyleCnt="0"/>
      <dgm:spPr/>
    </dgm:pt>
    <dgm:pt modelId="{E61D8914-9AA9-45E2-996B-00BBA4207508}" type="pres">
      <dgm:prSet presAssocID="{0A28F206-FAA3-4FD9-AF02-6A9868FDAA12}" presName="parentShp" presStyleLbl="node1" presStyleIdx="1" presStyleCnt="2" custScaleX="69073" custLinFactX="16111" custLinFactNeighborX="100000" custLinFactNeighborY="-27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08B4ED-2C0E-4ABA-A576-732A1239629C}" type="pres">
      <dgm:prSet presAssocID="{0A28F206-FAA3-4FD9-AF02-6A9868FDAA12}" presName="childShp" presStyleLbl="bgAccFollowNode1" presStyleIdx="1" presStyleCnt="2" custScaleX="112306" custScaleY="207213" custLinFactNeighborX="-80414" custLinFactNeighborY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B3B4332-CD44-4519-9BD6-143C73EE447D}" type="presOf" srcId="{2025ADD8-CABC-463F-82C0-822FA4A87695}" destId="{763A3E16-8ED6-4E41-BE9C-1407C0925CB5}" srcOrd="0" destOrd="0" presId="urn:microsoft.com/office/officeart/2005/8/layout/vList6"/>
    <dgm:cxn modelId="{311E1182-A509-4966-872E-2D44E96B08EA}" srcId="{2025ADD8-CABC-463F-82C0-822FA4A87695}" destId="{EC6A38D8-63C4-48F7-8EE3-50FC062CC4B5}" srcOrd="0" destOrd="0" parTransId="{A2E802A9-3B4D-40F5-8FFC-4BFE675213E9}" sibTransId="{386C94A2-B64F-4147-8EA6-672B51129652}"/>
    <dgm:cxn modelId="{84B2255B-F396-4585-9A10-97D9B1F50DB2}" type="presOf" srcId="{0A28F206-FAA3-4FD9-AF02-6A9868FDAA12}" destId="{E61D8914-9AA9-45E2-996B-00BBA4207508}" srcOrd="0" destOrd="0" presId="urn:microsoft.com/office/officeart/2005/8/layout/vList6"/>
    <dgm:cxn modelId="{B3A33838-1F7A-43B3-B624-C50928EE485B}" srcId="{0A28F206-FAA3-4FD9-AF02-6A9868FDAA12}" destId="{DD653653-E10C-46A4-BA17-10253B86F2ED}" srcOrd="1" destOrd="0" parTransId="{497FC046-38A5-46F4-B0F8-918596065CEC}" sibTransId="{BCFDB9E6-8B86-4AD5-A838-1B2F982294B8}"/>
    <dgm:cxn modelId="{DF78228E-654A-4022-BA45-6EB5EA5547DD}" srcId="{0A28F206-FAA3-4FD9-AF02-6A9868FDAA12}" destId="{1108A104-E5A0-4379-BCE4-7F190A544B9C}" srcOrd="3" destOrd="0" parTransId="{A8CE3BAD-E60A-4A7E-954A-FA4CAFAF8D4B}" sibTransId="{8E2F503F-AC43-466C-BE13-E74D0015FA8D}"/>
    <dgm:cxn modelId="{550D9D4A-85C7-434C-8ECE-719478ECBF56}" type="presOf" srcId="{F8EC8909-552C-4ADE-8444-6F3E44C5E14D}" destId="{17E6991B-E26B-4D28-BDDE-F1E95A4F7B18}" srcOrd="0" destOrd="0" presId="urn:microsoft.com/office/officeart/2005/8/layout/vList6"/>
    <dgm:cxn modelId="{3D887A78-4765-41C5-9339-023D804888E6}" type="presOf" srcId="{ED4369AA-04F4-40D9-99AA-F5BCD4DBB178}" destId="{0108B4ED-2C0E-4ABA-A576-732A1239629C}" srcOrd="0" destOrd="0" presId="urn:microsoft.com/office/officeart/2005/8/layout/vList6"/>
    <dgm:cxn modelId="{3F193429-6095-4F69-999A-0978BE182965}" type="presOf" srcId="{F5D7DD2A-F273-471E-8777-9AE3A5E996E6}" destId="{0108B4ED-2C0E-4ABA-A576-732A1239629C}" srcOrd="0" destOrd="2" presId="urn:microsoft.com/office/officeart/2005/8/layout/vList6"/>
    <dgm:cxn modelId="{FE763806-546E-417E-BD36-95FEE2422DA4}" srcId="{EC6A38D8-63C4-48F7-8EE3-50FC062CC4B5}" destId="{F8EC8909-552C-4ADE-8444-6F3E44C5E14D}" srcOrd="0" destOrd="0" parTransId="{32ABB05C-27B5-4120-B2B2-64B7BC67712E}" sibTransId="{05409E0D-AA22-41B2-A513-23A7410CD865}"/>
    <dgm:cxn modelId="{2815396B-7FEE-40E0-83CD-22390550A89F}" type="presOf" srcId="{EC6A38D8-63C4-48F7-8EE3-50FC062CC4B5}" destId="{D2355886-72D2-495B-8138-529891A880FA}" srcOrd="0" destOrd="0" presId="urn:microsoft.com/office/officeart/2005/8/layout/vList6"/>
    <dgm:cxn modelId="{28983577-0AB3-4B9F-9DD9-9BDA7B4615FE}" type="presOf" srcId="{8D55075E-E37B-443C-A518-6DA83AF85AEB}" destId="{0108B4ED-2C0E-4ABA-A576-732A1239629C}" srcOrd="0" destOrd="5" presId="urn:microsoft.com/office/officeart/2005/8/layout/vList6"/>
    <dgm:cxn modelId="{F2233C53-C92C-4673-8418-49B42348307E}" srcId="{0A28F206-FAA3-4FD9-AF02-6A9868FDAA12}" destId="{ED4369AA-04F4-40D9-99AA-F5BCD4DBB178}" srcOrd="0" destOrd="0" parTransId="{CE1C0699-85EF-4A90-8A95-C08A4A212DC5}" sibTransId="{0E47C0BE-94B6-4C61-8C91-D3FD74685448}"/>
    <dgm:cxn modelId="{F7C7AEA6-2357-4860-98FB-F7F8AFC898F1}" srcId="{0A28F206-FAA3-4FD9-AF02-6A9868FDAA12}" destId="{8D55075E-E37B-443C-A518-6DA83AF85AEB}" srcOrd="5" destOrd="0" parTransId="{395F70DE-E644-489B-AB15-CD83E80C03C6}" sibTransId="{B596DE3F-B966-4B00-ABDD-1AED8ADF77EE}"/>
    <dgm:cxn modelId="{AD43FB18-6DCA-494D-B3A4-8ABDAB974998}" type="presOf" srcId="{DD653653-E10C-46A4-BA17-10253B86F2ED}" destId="{0108B4ED-2C0E-4ABA-A576-732A1239629C}" srcOrd="0" destOrd="1" presId="urn:microsoft.com/office/officeart/2005/8/layout/vList6"/>
    <dgm:cxn modelId="{7B8B6686-C469-4C30-8161-0DC9FA6F81BA}" type="presOf" srcId="{43C212D4-4750-4CA5-BD93-2CDF6179E315}" destId="{0108B4ED-2C0E-4ABA-A576-732A1239629C}" srcOrd="0" destOrd="4" presId="urn:microsoft.com/office/officeart/2005/8/layout/vList6"/>
    <dgm:cxn modelId="{EC635684-FE9F-40BC-A3BF-FE518DBF59ED}" srcId="{0A28F206-FAA3-4FD9-AF02-6A9868FDAA12}" destId="{43C212D4-4750-4CA5-BD93-2CDF6179E315}" srcOrd="4" destOrd="0" parTransId="{EEC1EF96-DBB6-498E-A984-B5895399560D}" sibTransId="{031E16C2-FBA2-444C-97A4-8BDEB77804B3}"/>
    <dgm:cxn modelId="{58DCBD93-6BF5-4E05-8F33-376EFF593F20}" srcId="{0A28F206-FAA3-4FD9-AF02-6A9868FDAA12}" destId="{F5D7DD2A-F273-471E-8777-9AE3A5E996E6}" srcOrd="2" destOrd="0" parTransId="{10AAB261-0A33-4F34-9713-DC47D09120BE}" sibTransId="{107541F1-D243-4D3B-9AF8-0445B89F0633}"/>
    <dgm:cxn modelId="{A61793C7-AF8E-4505-BA95-5A8DFE45EBC5}" srcId="{2025ADD8-CABC-463F-82C0-822FA4A87695}" destId="{0A28F206-FAA3-4FD9-AF02-6A9868FDAA12}" srcOrd="1" destOrd="0" parTransId="{4071CA72-B0B0-401D-92BB-21CAF619AA0B}" sibTransId="{31AAEC8E-5BE7-42CD-A6A9-506C3ED106BF}"/>
    <dgm:cxn modelId="{A28EF6B5-84AE-46FD-890B-FD18D68DBF54}" type="presOf" srcId="{1108A104-E5A0-4379-BCE4-7F190A544B9C}" destId="{0108B4ED-2C0E-4ABA-A576-732A1239629C}" srcOrd="0" destOrd="3" presId="urn:microsoft.com/office/officeart/2005/8/layout/vList6"/>
    <dgm:cxn modelId="{A6E97738-DB25-402C-92ED-6BD514719940}" type="presParOf" srcId="{763A3E16-8ED6-4E41-BE9C-1407C0925CB5}" destId="{B8AC8737-D557-44CC-822E-63AC7531B988}" srcOrd="0" destOrd="0" presId="urn:microsoft.com/office/officeart/2005/8/layout/vList6"/>
    <dgm:cxn modelId="{BD46284D-4165-44B8-904F-89606C114901}" type="presParOf" srcId="{B8AC8737-D557-44CC-822E-63AC7531B988}" destId="{D2355886-72D2-495B-8138-529891A880FA}" srcOrd="0" destOrd="0" presId="urn:microsoft.com/office/officeart/2005/8/layout/vList6"/>
    <dgm:cxn modelId="{0FD33E26-921F-4A31-8337-79687F21CD63}" type="presParOf" srcId="{B8AC8737-D557-44CC-822E-63AC7531B988}" destId="{17E6991B-E26B-4D28-BDDE-F1E95A4F7B18}" srcOrd="1" destOrd="0" presId="urn:microsoft.com/office/officeart/2005/8/layout/vList6"/>
    <dgm:cxn modelId="{910ECC3B-AE91-45D2-8668-C7F005E1D8AE}" type="presParOf" srcId="{763A3E16-8ED6-4E41-BE9C-1407C0925CB5}" destId="{B90F5CBE-B84E-46B4-AB18-13EF87FAA862}" srcOrd="1" destOrd="0" presId="urn:microsoft.com/office/officeart/2005/8/layout/vList6"/>
    <dgm:cxn modelId="{A3D01D29-8F3B-4B1E-AD33-A96176371318}" type="presParOf" srcId="{763A3E16-8ED6-4E41-BE9C-1407C0925CB5}" destId="{F085F190-8BE7-48BF-A75E-A58C865F56C4}" srcOrd="2" destOrd="0" presId="urn:microsoft.com/office/officeart/2005/8/layout/vList6"/>
    <dgm:cxn modelId="{164BF1BD-D952-4C49-A709-393646190F5B}" type="presParOf" srcId="{F085F190-8BE7-48BF-A75E-A58C865F56C4}" destId="{E61D8914-9AA9-45E2-996B-00BBA4207508}" srcOrd="0" destOrd="0" presId="urn:microsoft.com/office/officeart/2005/8/layout/vList6"/>
    <dgm:cxn modelId="{F489F86C-C5C3-4A23-B485-300550817EB6}" type="presParOf" srcId="{F085F190-8BE7-48BF-A75E-A58C865F56C4}" destId="{0108B4ED-2C0E-4ABA-A576-732A1239629C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554579-4692-44DC-929A-335470850D77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124E364-2F30-4B2A-8D37-87D67E0CF54C}">
      <dgm:prSet phldrT="[Текст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Целевая аудитория</a:t>
          </a:r>
          <a:endParaRPr lang="ru-RU" dirty="0">
            <a:solidFill>
              <a:schemeClr val="tx1"/>
            </a:solidFill>
          </a:endParaRPr>
        </a:p>
      </dgm:t>
    </dgm:pt>
    <dgm:pt modelId="{C35205D3-078E-440F-86B8-243A1B327729}" type="parTrans" cxnId="{DEF2CD6C-2EEF-4A97-8FCB-DB8B9AA9EEC5}">
      <dgm:prSet/>
      <dgm:spPr/>
      <dgm:t>
        <a:bodyPr/>
        <a:lstStyle/>
        <a:p>
          <a:endParaRPr lang="ru-RU"/>
        </a:p>
      </dgm:t>
    </dgm:pt>
    <dgm:pt modelId="{22F50875-BAED-4089-A026-1061CFF8AAAE}" type="sibTrans" cxnId="{DEF2CD6C-2EEF-4A97-8FCB-DB8B9AA9EEC5}">
      <dgm:prSet/>
      <dgm:spPr/>
      <dgm:t>
        <a:bodyPr/>
        <a:lstStyle/>
        <a:p>
          <a:endParaRPr lang="ru-RU"/>
        </a:p>
      </dgm:t>
    </dgm:pt>
    <dgm:pt modelId="{091CDABA-AD65-404A-9807-BE3FF77B768C}">
      <dgm:prSet phldrT="[Текст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dirty="0" smtClean="0"/>
            <a:t>воспитатели</a:t>
          </a:r>
          <a:endParaRPr lang="ru-RU" dirty="0"/>
        </a:p>
      </dgm:t>
    </dgm:pt>
    <dgm:pt modelId="{D87B66FF-0954-40D5-9375-729938C458F4}" type="parTrans" cxnId="{CA3D733D-25EC-489B-AEFF-E114E53DEAF8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FFC80819-81E9-43C8-947D-A93FB5E47579}" type="sibTrans" cxnId="{CA3D733D-25EC-489B-AEFF-E114E53DEAF8}">
      <dgm:prSet/>
      <dgm:spPr/>
      <dgm:t>
        <a:bodyPr/>
        <a:lstStyle/>
        <a:p>
          <a:endParaRPr lang="ru-RU"/>
        </a:p>
      </dgm:t>
    </dgm:pt>
    <dgm:pt modelId="{A7CD3D23-4CC6-4822-A6E8-A920C671D025}">
      <dgm:prSet phldrT="[Текст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dirty="0" smtClean="0"/>
            <a:t>дети</a:t>
          </a:r>
          <a:endParaRPr lang="ru-RU" dirty="0"/>
        </a:p>
      </dgm:t>
    </dgm:pt>
    <dgm:pt modelId="{737E5BDA-2A87-432E-BF8A-5297994B6B85}" type="parTrans" cxnId="{6CC846D0-D7EC-4F9E-B8DA-D2FA437C92AD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9CDE8255-C8C3-478D-A880-DEB2A7CF17FE}" type="sibTrans" cxnId="{6CC846D0-D7EC-4F9E-B8DA-D2FA437C92AD}">
      <dgm:prSet/>
      <dgm:spPr/>
      <dgm:t>
        <a:bodyPr/>
        <a:lstStyle/>
        <a:p>
          <a:endParaRPr lang="ru-RU"/>
        </a:p>
      </dgm:t>
    </dgm:pt>
    <dgm:pt modelId="{3820CED5-6CBB-4488-A6AD-2F368D20F725}">
      <dgm:prSet phldrT="[Текст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dirty="0" smtClean="0"/>
            <a:t>Родители</a:t>
          </a:r>
          <a:endParaRPr lang="ru-RU" dirty="0"/>
        </a:p>
      </dgm:t>
    </dgm:pt>
    <dgm:pt modelId="{35389C29-3866-48C9-81F3-E6DF1BEF470D}" type="parTrans" cxnId="{9AADD469-463A-4611-ABAD-B98DA7C868A0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48BDF79A-F88E-4C61-9C87-9F6D8144A060}" type="sibTrans" cxnId="{9AADD469-463A-4611-ABAD-B98DA7C868A0}">
      <dgm:prSet/>
      <dgm:spPr/>
      <dgm:t>
        <a:bodyPr/>
        <a:lstStyle/>
        <a:p>
          <a:endParaRPr lang="ru-RU"/>
        </a:p>
      </dgm:t>
    </dgm:pt>
    <dgm:pt modelId="{E41691E4-5284-46BB-A98D-670568EE868C}" type="pres">
      <dgm:prSet presAssocID="{91554579-4692-44DC-929A-335470850D7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C28A8C5-52F3-42F6-9743-B052007DEB8D}" type="pres">
      <dgm:prSet presAssocID="{4124E364-2F30-4B2A-8D37-87D67E0CF54C}" presName="centerShape" presStyleLbl="node0" presStyleIdx="0" presStyleCnt="1"/>
      <dgm:spPr/>
      <dgm:t>
        <a:bodyPr/>
        <a:lstStyle/>
        <a:p>
          <a:endParaRPr lang="ru-RU"/>
        </a:p>
      </dgm:t>
    </dgm:pt>
    <dgm:pt modelId="{C065CE04-90CE-4A6D-A240-8372C92AE0EC}" type="pres">
      <dgm:prSet presAssocID="{D87B66FF-0954-40D5-9375-729938C458F4}" presName="parTrans" presStyleLbl="bgSibTrans2D1" presStyleIdx="0" presStyleCnt="3" custLinFactNeighborX="11830" custLinFactNeighborY="31416"/>
      <dgm:spPr/>
      <dgm:t>
        <a:bodyPr/>
        <a:lstStyle/>
        <a:p>
          <a:endParaRPr lang="ru-RU"/>
        </a:p>
      </dgm:t>
    </dgm:pt>
    <dgm:pt modelId="{2FEAF0C0-A742-4741-807B-FF18E1E026D0}" type="pres">
      <dgm:prSet presAssocID="{091CDABA-AD65-404A-9807-BE3FF77B768C}" presName="node" presStyleLbl="node1" presStyleIdx="0" presStyleCnt="3" custRadScaleRad="119066" custRadScaleInc="-198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61ABDF-8742-4BA9-9FE9-1A20C36F5A04}" type="pres">
      <dgm:prSet presAssocID="{737E5BDA-2A87-432E-BF8A-5297994B6B85}" presName="parTrans" presStyleLbl="bgSibTrans2D1" presStyleIdx="1" presStyleCnt="3" custLinFactNeighborX="2120" custLinFactNeighborY="80590"/>
      <dgm:spPr/>
      <dgm:t>
        <a:bodyPr/>
        <a:lstStyle/>
        <a:p>
          <a:endParaRPr lang="ru-RU"/>
        </a:p>
      </dgm:t>
    </dgm:pt>
    <dgm:pt modelId="{5748AC1C-7FE6-4653-925A-94FB91CFF2EA}" type="pres">
      <dgm:prSet presAssocID="{A7CD3D23-4CC6-4822-A6E8-A920C671D025}" presName="node" presStyleLbl="node1" presStyleIdx="1" presStyleCnt="3" custRadScaleRad="92227" custRadScaleInc="-9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F0F2CA-1341-45B6-8E62-51A246E9588E}" type="pres">
      <dgm:prSet presAssocID="{35389C29-3866-48C9-81F3-E6DF1BEF470D}" presName="parTrans" presStyleLbl="bgSibTrans2D1" presStyleIdx="2" presStyleCnt="3" custLinFactNeighborX="-6325" custLinFactNeighborY="81095"/>
      <dgm:spPr/>
      <dgm:t>
        <a:bodyPr/>
        <a:lstStyle/>
        <a:p>
          <a:endParaRPr lang="ru-RU"/>
        </a:p>
      </dgm:t>
    </dgm:pt>
    <dgm:pt modelId="{44E269B8-6AEB-4740-AC10-4E177BA109B5}" type="pres">
      <dgm:prSet presAssocID="{3820CED5-6CBB-4488-A6AD-2F368D20F725}" presName="node" presStyleLbl="node1" presStyleIdx="2" presStyleCnt="3" custRadScaleRad="110371" custRadScaleInc="151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AADD469-463A-4611-ABAD-B98DA7C868A0}" srcId="{4124E364-2F30-4B2A-8D37-87D67E0CF54C}" destId="{3820CED5-6CBB-4488-A6AD-2F368D20F725}" srcOrd="2" destOrd="0" parTransId="{35389C29-3866-48C9-81F3-E6DF1BEF470D}" sibTransId="{48BDF79A-F88E-4C61-9C87-9F6D8144A060}"/>
    <dgm:cxn modelId="{A6C838D3-40E1-41D6-AE89-42076F410433}" type="presOf" srcId="{91554579-4692-44DC-929A-335470850D77}" destId="{E41691E4-5284-46BB-A98D-670568EE868C}" srcOrd="0" destOrd="0" presId="urn:microsoft.com/office/officeart/2005/8/layout/radial4"/>
    <dgm:cxn modelId="{2CC73101-DAA3-4121-A8AD-B02C4915541F}" type="presOf" srcId="{A7CD3D23-4CC6-4822-A6E8-A920C671D025}" destId="{5748AC1C-7FE6-4653-925A-94FB91CFF2EA}" srcOrd="0" destOrd="0" presId="urn:microsoft.com/office/officeart/2005/8/layout/radial4"/>
    <dgm:cxn modelId="{6CC846D0-D7EC-4F9E-B8DA-D2FA437C92AD}" srcId="{4124E364-2F30-4B2A-8D37-87D67E0CF54C}" destId="{A7CD3D23-4CC6-4822-A6E8-A920C671D025}" srcOrd="1" destOrd="0" parTransId="{737E5BDA-2A87-432E-BF8A-5297994B6B85}" sibTransId="{9CDE8255-C8C3-478D-A880-DEB2A7CF17FE}"/>
    <dgm:cxn modelId="{CA3D733D-25EC-489B-AEFF-E114E53DEAF8}" srcId="{4124E364-2F30-4B2A-8D37-87D67E0CF54C}" destId="{091CDABA-AD65-404A-9807-BE3FF77B768C}" srcOrd="0" destOrd="0" parTransId="{D87B66FF-0954-40D5-9375-729938C458F4}" sibTransId="{FFC80819-81E9-43C8-947D-A93FB5E47579}"/>
    <dgm:cxn modelId="{DEF2CD6C-2EEF-4A97-8FCB-DB8B9AA9EEC5}" srcId="{91554579-4692-44DC-929A-335470850D77}" destId="{4124E364-2F30-4B2A-8D37-87D67E0CF54C}" srcOrd="0" destOrd="0" parTransId="{C35205D3-078E-440F-86B8-243A1B327729}" sibTransId="{22F50875-BAED-4089-A026-1061CFF8AAAE}"/>
    <dgm:cxn modelId="{E5582FD5-6249-4020-81EB-C60A4B67919B}" type="presOf" srcId="{091CDABA-AD65-404A-9807-BE3FF77B768C}" destId="{2FEAF0C0-A742-4741-807B-FF18E1E026D0}" srcOrd="0" destOrd="0" presId="urn:microsoft.com/office/officeart/2005/8/layout/radial4"/>
    <dgm:cxn modelId="{20ABD4E9-87D4-4224-ADB3-F5D2E7CAE642}" type="presOf" srcId="{737E5BDA-2A87-432E-BF8A-5297994B6B85}" destId="{A161ABDF-8742-4BA9-9FE9-1A20C36F5A04}" srcOrd="0" destOrd="0" presId="urn:microsoft.com/office/officeart/2005/8/layout/radial4"/>
    <dgm:cxn modelId="{B40247E3-E4A7-4F0E-A6F3-717B0ACFE823}" type="presOf" srcId="{D87B66FF-0954-40D5-9375-729938C458F4}" destId="{C065CE04-90CE-4A6D-A240-8372C92AE0EC}" srcOrd="0" destOrd="0" presId="urn:microsoft.com/office/officeart/2005/8/layout/radial4"/>
    <dgm:cxn modelId="{0CB7C788-D809-418E-AE34-10175C210900}" type="presOf" srcId="{3820CED5-6CBB-4488-A6AD-2F368D20F725}" destId="{44E269B8-6AEB-4740-AC10-4E177BA109B5}" srcOrd="0" destOrd="0" presId="urn:microsoft.com/office/officeart/2005/8/layout/radial4"/>
    <dgm:cxn modelId="{2C2EAEFA-DB31-4D4D-874D-0ACE65DE95B9}" type="presOf" srcId="{35389C29-3866-48C9-81F3-E6DF1BEF470D}" destId="{EEF0F2CA-1341-45B6-8E62-51A246E9588E}" srcOrd="0" destOrd="0" presId="urn:microsoft.com/office/officeart/2005/8/layout/radial4"/>
    <dgm:cxn modelId="{711B6401-480C-46C0-BA3A-4077E481CF53}" type="presOf" srcId="{4124E364-2F30-4B2A-8D37-87D67E0CF54C}" destId="{1C28A8C5-52F3-42F6-9743-B052007DEB8D}" srcOrd="0" destOrd="0" presId="urn:microsoft.com/office/officeart/2005/8/layout/radial4"/>
    <dgm:cxn modelId="{35B5259D-83DE-4FBC-8054-B835A5468AAB}" type="presParOf" srcId="{E41691E4-5284-46BB-A98D-670568EE868C}" destId="{1C28A8C5-52F3-42F6-9743-B052007DEB8D}" srcOrd="0" destOrd="0" presId="urn:microsoft.com/office/officeart/2005/8/layout/radial4"/>
    <dgm:cxn modelId="{08A9C795-26A9-4813-B716-9CD5532BB281}" type="presParOf" srcId="{E41691E4-5284-46BB-A98D-670568EE868C}" destId="{C065CE04-90CE-4A6D-A240-8372C92AE0EC}" srcOrd="1" destOrd="0" presId="urn:microsoft.com/office/officeart/2005/8/layout/radial4"/>
    <dgm:cxn modelId="{08385994-789B-4F21-AF68-43E523B0BD54}" type="presParOf" srcId="{E41691E4-5284-46BB-A98D-670568EE868C}" destId="{2FEAF0C0-A742-4741-807B-FF18E1E026D0}" srcOrd="2" destOrd="0" presId="urn:microsoft.com/office/officeart/2005/8/layout/radial4"/>
    <dgm:cxn modelId="{7305C725-228F-4879-A88F-C9CD5F9D4420}" type="presParOf" srcId="{E41691E4-5284-46BB-A98D-670568EE868C}" destId="{A161ABDF-8742-4BA9-9FE9-1A20C36F5A04}" srcOrd="3" destOrd="0" presId="urn:microsoft.com/office/officeart/2005/8/layout/radial4"/>
    <dgm:cxn modelId="{6070D08E-DC0A-48D4-B963-63B06C65A8F7}" type="presParOf" srcId="{E41691E4-5284-46BB-A98D-670568EE868C}" destId="{5748AC1C-7FE6-4653-925A-94FB91CFF2EA}" srcOrd="4" destOrd="0" presId="urn:microsoft.com/office/officeart/2005/8/layout/radial4"/>
    <dgm:cxn modelId="{E20CC16F-4EBB-4123-B7EF-4B5CE7F0019F}" type="presParOf" srcId="{E41691E4-5284-46BB-A98D-670568EE868C}" destId="{EEF0F2CA-1341-45B6-8E62-51A246E9588E}" srcOrd="5" destOrd="0" presId="urn:microsoft.com/office/officeart/2005/8/layout/radial4"/>
    <dgm:cxn modelId="{43F87BE9-456E-46A1-891A-2F444D954EF1}" type="presParOf" srcId="{E41691E4-5284-46BB-A98D-670568EE868C}" destId="{44E269B8-6AEB-4740-AC10-4E177BA109B5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7A9CB86-B434-4B0A-9745-48F4B3EF57AA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99D9430-328C-474D-832D-994ECBC1274F}">
      <dgm:prSet phldrT="[Текст]"/>
      <dgm:spPr/>
      <dgm:t>
        <a:bodyPr/>
        <a:lstStyle/>
        <a:p>
          <a:r>
            <a:rPr lang="ru-RU" dirty="0" smtClean="0"/>
            <a:t>Водный этап</a:t>
          </a:r>
          <a:endParaRPr lang="ru-RU" dirty="0"/>
        </a:p>
      </dgm:t>
    </dgm:pt>
    <dgm:pt modelId="{11C38BF3-3EAF-4CB1-81E5-F0AE147D7A64}" type="parTrans" cxnId="{502B5267-46C7-4D8A-9DFF-82656C018A88}">
      <dgm:prSet/>
      <dgm:spPr/>
      <dgm:t>
        <a:bodyPr/>
        <a:lstStyle/>
        <a:p>
          <a:endParaRPr lang="ru-RU"/>
        </a:p>
      </dgm:t>
    </dgm:pt>
    <dgm:pt modelId="{D4841B97-E6DC-410C-A05E-36531742FF62}" type="sibTrans" cxnId="{502B5267-46C7-4D8A-9DFF-82656C018A88}">
      <dgm:prSet/>
      <dgm:spPr/>
      <dgm:t>
        <a:bodyPr/>
        <a:lstStyle/>
        <a:p>
          <a:endParaRPr lang="ru-RU"/>
        </a:p>
      </dgm:t>
    </dgm:pt>
    <dgm:pt modelId="{81C6F8FB-9D36-4447-A43A-6D57ED80B274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Подбор необходимой литературы по теме.</a:t>
          </a:r>
        </a:p>
        <a:p>
          <a:endParaRPr lang="ru-RU" sz="24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B2011F8-67A2-4329-A0C1-48652024C19A}" type="parTrans" cxnId="{BE6FEDD2-183B-4284-A98B-460F8DED37B5}">
      <dgm:prSet/>
      <dgm:spPr/>
      <dgm:t>
        <a:bodyPr/>
        <a:lstStyle/>
        <a:p>
          <a:endParaRPr lang="ru-RU"/>
        </a:p>
      </dgm:t>
    </dgm:pt>
    <dgm:pt modelId="{2B2B7881-420D-4A26-A1C4-160639DF78F4}" type="sibTrans" cxnId="{BE6FEDD2-183B-4284-A98B-460F8DED37B5}">
      <dgm:prSet/>
      <dgm:spPr/>
      <dgm:t>
        <a:bodyPr/>
        <a:lstStyle/>
        <a:p>
          <a:endParaRPr lang="ru-RU"/>
        </a:p>
      </dgm:t>
    </dgm:pt>
    <dgm:pt modelId="{D44AB0E2-800D-4FDD-A933-16E228466AE1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Изучение методической литературы.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2B447E39-A8DF-424A-A556-92493ED57BD6}" type="parTrans" cxnId="{CACE76AC-C896-4FE7-A1A6-600DC5E0D36A}">
      <dgm:prSet/>
      <dgm:spPr/>
      <dgm:t>
        <a:bodyPr/>
        <a:lstStyle/>
        <a:p>
          <a:endParaRPr lang="ru-RU"/>
        </a:p>
      </dgm:t>
    </dgm:pt>
    <dgm:pt modelId="{08FCA7CA-7D7D-4F84-9BA7-D7DE4FFCB0B4}" type="sibTrans" cxnId="{CACE76AC-C896-4FE7-A1A6-600DC5E0D36A}">
      <dgm:prSet/>
      <dgm:spPr/>
      <dgm:t>
        <a:bodyPr/>
        <a:lstStyle/>
        <a:p>
          <a:endParaRPr lang="ru-RU"/>
        </a:p>
      </dgm:t>
    </dgm:pt>
    <dgm:pt modelId="{6A139C3E-AB92-4BCE-9AC1-0C299FA3FF01}">
      <dgm:prSet phldrT="[Текст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Подготовка художественных материалов для продуктивной деятельности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C82732C8-868B-4067-8BDF-A71588EA6C3B}" type="parTrans" cxnId="{7E90092E-2C2A-4398-86B0-1102D10403C5}">
      <dgm:prSet/>
      <dgm:spPr/>
      <dgm:t>
        <a:bodyPr/>
        <a:lstStyle/>
        <a:p>
          <a:endParaRPr lang="ru-RU"/>
        </a:p>
      </dgm:t>
    </dgm:pt>
    <dgm:pt modelId="{B5E1701C-C7A3-4C9F-820C-90B8F91C7BA7}" type="sibTrans" cxnId="{7E90092E-2C2A-4398-86B0-1102D10403C5}">
      <dgm:prSet/>
      <dgm:spPr/>
      <dgm:t>
        <a:bodyPr/>
        <a:lstStyle/>
        <a:p>
          <a:endParaRPr lang="ru-RU"/>
        </a:p>
      </dgm:t>
    </dgm:pt>
    <dgm:pt modelId="{EBDFFE6B-2C08-4AE1-9535-F5041C38C24C}" type="pres">
      <dgm:prSet presAssocID="{A7A9CB86-B434-4B0A-9745-48F4B3EF57AA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244A453-40A8-4F4F-8B05-25E4A77BCA5C}" type="pres">
      <dgm:prSet presAssocID="{A7A9CB86-B434-4B0A-9745-48F4B3EF57AA}" presName="matrix" presStyleCnt="0"/>
      <dgm:spPr/>
    </dgm:pt>
    <dgm:pt modelId="{8C916817-58F6-4C16-AB09-1417E66A68D3}" type="pres">
      <dgm:prSet presAssocID="{A7A9CB86-B434-4B0A-9745-48F4B3EF57AA}" presName="tile1" presStyleLbl="node1" presStyleIdx="0" presStyleCnt="4"/>
      <dgm:spPr/>
      <dgm:t>
        <a:bodyPr/>
        <a:lstStyle/>
        <a:p>
          <a:endParaRPr lang="ru-RU"/>
        </a:p>
      </dgm:t>
    </dgm:pt>
    <dgm:pt modelId="{D4608228-3DA8-4BD4-942D-61E6DA1F35B0}" type="pres">
      <dgm:prSet presAssocID="{A7A9CB86-B434-4B0A-9745-48F4B3EF57AA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DEC47D-ADFB-4D66-BD82-4E3D18117FD2}" type="pres">
      <dgm:prSet presAssocID="{A7A9CB86-B434-4B0A-9745-48F4B3EF57AA}" presName="tile2" presStyleLbl="node1" presStyleIdx="1" presStyleCnt="4"/>
      <dgm:spPr/>
      <dgm:t>
        <a:bodyPr/>
        <a:lstStyle/>
        <a:p>
          <a:endParaRPr lang="ru-RU"/>
        </a:p>
      </dgm:t>
    </dgm:pt>
    <dgm:pt modelId="{4E254A62-9534-495B-8174-5579309987D9}" type="pres">
      <dgm:prSet presAssocID="{A7A9CB86-B434-4B0A-9745-48F4B3EF57AA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846B04-2C23-44B9-8983-7E0A928CADF6}" type="pres">
      <dgm:prSet presAssocID="{A7A9CB86-B434-4B0A-9745-48F4B3EF57AA}" presName="tile3" presStyleLbl="node1" presStyleIdx="2" presStyleCnt="4"/>
      <dgm:spPr/>
      <dgm:t>
        <a:bodyPr/>
        <a:lstStyle/>
        <a:p>
          <a:endParaRPr lang="ru-RU"/>
        </a:p>
      </dgm:t>
    </dgm:pt>
    <dgm:pt modelId="{1F6762BD-96EF-427C-B9F8-5BB35A14D301}" type="pres">
      <dgm:prSet presAssocID="{A7A9CB86-B434-4B0A-9745-48F4B3EF57AA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1EC65F-D4CA-4AA1-B96F-9AE3C1B6241C}" type="pres">
      <dgm:prSet presAssocID="{A7A9CB86-B434-4B0A-9745-48F4B3EF57AA}" presName="tile4" presStyleLbl="node1" presStyleIdx="3" presStyleCnt="4" custLinFactNeighborX="872" custLinFactNeighborY="-449"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6267A1D4-95DA-4452-B8C2-83738BB484CB}" type="pres">
      <dgm:prSet presAssocID="{A7A9CB86-B434-4B0A-9745-48F4B3EF57AA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90A366-04B2-427C-B5DF-92FC59083148}" type="pres">
      <dgm:prSet presAssocID="{A7A9CB86-B434-4B0A-9745-48F4B3EF57AA}" presName="centerTile" presStyleLbl="fgShp" presStyleIdx="0" presStyleCnt="1" custLinFactY="10525" custLinFactNeighborX="90102" custLinFactNeighborY="10000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3903AC39-50F3-47D1-8CA5-F1A0F8C14724}" type="presOf" srcId="{81C6F8FB-9D36-4447-A43A-6D57ED80B274}" destId="{8C916817-58F6-4C16-AB09-1417E66A68D3}" srcOrd="0" destOrd="0" presId="urn:microsoft.com/office/officeart/2005/8/layout/matrix1"/>
    <dgm:cxn modelId="{CACE76AC-C896-4FE7-A1A6-600DC5E0D36A}" srcId="{699D9430-328C-474D-832D-994ECBC1274F}" destId="{D44AB0E2-800D-4FDD-A933-16E228466AE1}" srcOrd="1" destOrd="0" parTransId="{2B447E39-A8DF-424A-A556-92493ED57BD6}" sibTransId="{08FCA7CA-7D7D-4F84-9BA7-D7DE4FFCB0B4}"/>
    <dgm:cxn modelId="{77852570-5378-475E-9175-E71492A8CEE9}" type="presOf" srcId="{6A139C3E-AB92-4BCE-9AC1-0C299FA3FF01}" destId="{E7846B04-2C23-44B9-8983-7E0A928CADF6}" srcOrd="0" destOrd="0" presId="urn:microsoft.com/office/officeart/2005/8/layout/matrix1"/>
    <dgm:cxn modelId="{176114E9-04D6-41BF-AA37-7A9B15B2FC17}" type="presOf" srcId="{D44AB0E2-800D-4FDD-A933-16E228466AE1}" destId="{4E254A62-9534-495B-8174-5579309987D9}" srcOrd="1" destOrd="0" presId="urn:microsoft.com/office/officeart/2005/8/layout/matrix1"/>
    <dgm:cxn modelId="{CE6BE05B-D2CE-4932-9507-23FEC1EC6633}" type="presOf" srcId="{699D9430-328C-474D-832D-994ECBC1274F}" destId="{8690A366-04B2-427C-B5DF-92FC59083148}" srcOrd="0" destOrd="0" presId="urn:microsoft.com/office/officeart/2005/8/layout/matrix1"/>
    <dgm:cxn modelId="{B083F40E-132D-48C1-85D2-71DDBB4EF41B}" type="presOf" srcId="{81C6F8FB-9D36-4447-A43A-6D57ED80B274}" destId="{D4608228-3DA8-4BD4-942D-61E6DA1F35B0}" srcOrd="1" destOrd="0" presId="urn:microsoft.com/office/officeart/2005/8/layout/matrix1"/>
    <dgm:cxn modelId="{7E90092E-2C2A-4398-86B0-1102D10403C5}" srcId="{699D9430-328C-474D-832D-994ECBC1274F}" destId="{6A139C3E-AB92-4BCE-9AC1-0C299FA3FF01}" srcOrd="2" destOrd="0" parTransId="{C82732C8-868B-4067-8BDF-A71588EA6C3B}" sibTransId="{B5E1701C-C7A3-4C9F-820C-90B8F91C7BA7}"/>
    <dgm:cxn modelId="{D0F968D8-5014-4573-90B5-E5EDCAE2F715}" type="presOf" srcId="{D44AB0E2-800D-4FDD-A933-16E228466AE1}" destId="{3CDEC47D-ADFB-4D66-BD82-4E3D18117FD2}" srcOrd="0" destOrd="0" presId="urn:microsoft.com/office/officeart/2005/8/layout/matrix1"/>
    <dgm:cxn modelId="{502B5267-46C7-4D8A-9DFF-82656C018A88}" srcId="{A7A9CB86-B434-4B0A-9745-48F4B3EF57AA}" destId="{699D9430-328C-474D-832D-994ECBC1274F}" srcOrd="0" destOrd="0" parTransId="{11C38BF3-3EAF-4CB1-81E5-F0AE147D7A64}" sibTransId="{D4841B97-E6DC-410C-A05E-36531742FF62}"/>
    <dgm:cxn modelId="{30AC6FCF-29EE-466F-92E7-F76D91763375}" type="presOf" srcId="{A7A9CB86-B434-4B0A-9745-48F4B3EF57AA}" destId="{EBDFFE6B-2C08-4AE1-9535-F5041C38C24C}" srcOrd="0" destOrd="0" presId="urn:microsoft.com/office/officeart/2005/8/layout/matrix1"/>
    <dgm:cxn modelId="{2DF8AEB3-3CB5-4901-B9E5-8DAF763ED863}" type="presOf" srcId="{6A139C3E-AB92-4BCE-9AC1-0C299FA3FF01}" destId="{1F6762BD-96EF-427C-B9F8-5BB35A14D301}" srcOrd="1" destOrd="0" presId="urn:microsoft.com/office/officeart/2005/8/layout/matrix1"/>
    <dgm:cxn modelId="{BE6FEDD2-183B-4284-A98B-460F8DED37B5}" srcId="{699D9430-328C-474D-832D-994ECBC1274F}" destId="{81C6F8FB-9D36-4447-A43A-6D57ED80B274}" srcOrd="0" destOrd="0" parTransId="{0B2011F8-67A2-4329-A0C1-48652024C19A}" sibTransId="{2B2B7881-420D-4A26-A1C4-160639DF78F4}"/>
    <dgm:cxn modelId="{A92B20A7-946A-449C-9055-D8E2E8D3658D}" type="presParOf" srcId="{EBDFFE6B-2C08-4AE1-9535-F5041C38C24C}" destId="{9244A453-40A8-4F4F-8B05-25E4A77BCA5C}" srcOrd="0" destOrd="0" presId="urn:microsoft.com/office/officeart/2005/8/layout/matrix1"/>
    <dgm:cxn modelId="{27463FFD-DBF4-4BD9-97C7-291012522643}" type="presParOf" srcId="{9244A453-40A8-4F4F-8B05-25E4A77BCA5C}" destId="{8C916817-58F6-4C16-AB09-1417E66A68D3}" srcOrd="0" destOrd="0" presId="urn:microsoft.com/office/officeart/2005/8/layout/matrix1"/>
    <dgm:cxn modelId="{146F7CCC-60D1-42EC-B419-D802C301A192}" type="presParOf" srcId="{9244A453-40A8-4F4F-8B05-25E4A77BCA5C}" destId="{D4608228-3DA8-4BD4-942D-61E6DA1F35B0}" srcOrd="1" destOrd="0" presId="urn:microsoft.com/office/officeart/2005/8/layout/matrix1"/>
    <dgm:cxn modelId="{536237C1-9E23-4109-9B2B-A9E4F76C8F6F}" type="presParOf" srcId="{9244A453-40A8-4F4F-8B05-25E4A77BCA5C}" destId="{3CDEC47D-ADFB-4D66-BD82-4E3D18117FD2}" srcOrd="2" destOrd="0" presId="urn:microsoft.com/office/officeart/2005/8/layout/matrix1"/>
    <dgm:cxn modelId="{B5EF6676-4C35-4A4E-97BB-1268AED6135F}" type="presParOf" srcId="{9244A453-40A8-4F4F-8B05-25E4A77BCA5C}" destId="{4E254A62-9534-495B-8174-5579309987D9}" srcOrd="3" destOrd="0" presId="urn:microsoft.com/office/officeart/2005/8/layout/matrix1"/>
    <dgm:cxn modelId="{58B3B2E6-CBFD-4CC0-B661-16275A2DF94C}" type="presParOf" srcId="{9244A453-40A8-4F4F-8B05-25E4A77BCA5C}" destId="{E7846B04-2C23-44B9-8983-7E0A928CADF6}" srcOrd="4" destOrd="0" presId="urn:microsoft.com/office/officeart/2005/8/layout/matrix1"/>
    <dgm:cxn modelId="{14D4110A-F47F-4ED5-96E9-CF408C2EC62A}" type="presParOf" srcId="{9244A453-40A8-4F4F-8B05-25E4A77BCA5C}" destId="{1F6762BD-96EF-427C-B9F8-5BB35A14D301}" srcOrd="5" destOrd="0" presId="urn:microsoft.com/office/officeart/2005/8/layout/matrix1"/>
    <dgm:cxn modelId="{FE287D01-AB7C-46EF-A96B-DDD4F19D852B}" type="presParOf" srcId="{9244A453-40A8-4F4F-8B05-25E4A77BCA5C}" destId="{DF1EC65F-D4CA-4AA1-B96F-9AE3C1B6241C}" srcOrd="6" destOrd="0" presId="urn:microsoft.com/office/officeart/2005/8/layout/matrix1"/>
    <dgm:cxn modelId="{BC31B20E-9F8D-47D4-A7A3-2761C55FFA37}" type="presParOf" srcId="{9244A453-40A8-4F4F-8B05-25E4A77BCA5C}" destId="{6267A1D4-95DA-4452-B8C2-83738BB484CB}" srcOrd="7" destOrd="0" presId="urn:microsoft.com/office/officeart/2005/8/layout/matrix1"/>
    <dgm:cxn modelId="{C50FE50C-48FD-4944-A4B1-BC06C20D81BB}" type="presParOf" srcId="{EBDFFE6B-2C08-4AE1-9535-F5041C38C24C}" destId="{8690A366-04B2-427C-B5DF-92FC59083148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08FBB89-FA87-4505-8BFF-C0806FE2A99E}" type="doc">
      <dgm:prSet loTypeId="urn:microsoft.com/office/officeart/2005/8/layout/radial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AD7C3F6-B033-4BA1-BF21-AA7CB7CDEE0C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Основной этап</a:t>
          </a:r>
          <a:endParaRPr lang="ru-RU" sz="3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1F4907-DF9B-43D7-9E8E-892AE16EBCD5}" type="parTrans" cxnId="{8806C554-8AAA-4504-BDD1-3845791B0072}">
      <dgm:prSet/>
      <dgm:spPr/>
      <dgm:t>
        <a:bodyPr/>
        <a:lstStyle/>
        <a:p>
          <a:endParaRPr lang="ru-RU"/>
        </a:p>
      </dgm:t>
    </dgm:pt>
    <dgm:pt modelId="{72542F53-26E1-49A6-848E-7C34779022AB}" type="sibTrans" cxnId="{8806C554-8AAA-4504-BDD1-3845791B0072}">
      <dgm:prSet/>
      <dgm:spPr/>
      <dgm:t>
        <a:bodyPr/>
        <a:lstStyle/>
        <a:p>
          <a:endParaRPr lang="ru-RU"/>
        </a:p>
      </dgm:t>
    </dgm:pt>
    <dgm:pt modelId="{D012211D-44AF-4AB7-9CC7-AA484B257A9E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Совместное сочинение рассказа «Как мы птичек кормили»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38E0C18D-A23D-4FC3-943B-FA06C102F651}" type="parTrans" cxnId="{9B637336-4420-4FF3-8C93-A2E834A2E268}">
      <dgm:prSet/>
      <dgm:spPr/>
      <dgm:t>
        <a:bodyPr/>
        <a:lstStyle/>
        <a:p>
          <a:endParaRPr lang="ru-RU"/>
        </a:p>
      </dgm:t>
    </dgm:pt>
    <dgm:pt modelId="{75C930AD-D406-43F2-855A-DBA90C2BFC1D}" type="sibTrans" cxnId="{9B637336-4420-4FF3-8C93-A2E834A2E268}">
      <dgm:prSet/>
      <dgm:spPr/>
      <dgm:t>
        <a:bodyPr/>
        <a:lstStyle/>
        <a:p>
          <a:endParaRPr lang="ru-RU"/>
        </a:p>
      </dgm:t>
    </dgm:pt>
    <dgm:pt modelId="{08D17800-ABB0-4491-8E64-DCF2A45EA1C9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Подвижная игра: «Воробышки и автомобиль»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C38D4ACF-33AD-446F-80A0-051A3FFD8028}" type="parTrans" cxnId="{C698B33E-208F-44F1-900D-6E60A4B47D5E}">
      <dgm:prSet/>
      <dgm:spPr/>
      <dgm:t>
        <a:bodyPr/>
        <a:lstStyle/>
        <a:p>
          <a:endParaRPr lang="ru-RU"/>
        </a:p>
      </dgm:t>
    </dgm:pt>
    <dgm:pt modelId="{1935F36C-E863-4413-AA4C-3C4CD65F8184}" type="sibTrans" cxnId="{C698B33E-208F-44F1-900D-6E60A4B47D5E}">
      <dgm:prSet/>
      <dgm:spPr/>
      <dgm:t>
        <a:bodyPr/>
        <a:lstStyle/>
        <a:p>
          <a:endParaRPr lang="ru-RU"/>
        </a:p>
      </dgm:t>
    </dgm:pt>
    <dgm:pt modelId="{41B446C5-37EC-40E5-B226-9E270797892C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Наблюдение за птичкой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D00B2363-B6E2-43B7-88F9-064FD50034BF}" type="parTrans" cxnId="{88B56ACE-B8F4-4216-8494-76AAA151D3A7}">
      <dgm:prSet/>
      <dgm:spPr/>
      <dgm:t>
        <a:bodyPr/>
        <a:lstStyle/>
        <a:p>
          <a:endParaRPr lang="ru-RU"/>
        </a:p>
      </dgm:t>
    </dgm:pt>
    <dgm:pt modelId="{3BDB753A-D0FF-4AFF-98EB-D5CE940E4B5C}" type="sibTrans" cxnId="{88B56ACE-B8F4-4216-8494-76AAA151D3A7}">
      <dgm:prSet/>
      <dgm:spPr/>
      <dgm:t>
        <a:bodyPr/>
        <a:lstStyle/>
        <a:p>
          <a:endParaRPr lang="ru-RU"/>
        </a:p>
      </dgm:t>
    </dgm:pt>
    <dgm:pt modelId="{A3A0BE03-41F0-4CDE-8E53-E6412E510799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Заучивание стихотворения А.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Барто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«Птичка»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6E6CE0B1-E1F2-400C-B9C0-C329A0E851DE}" type="parTrans" cxnId="{F97959CB-67B0-47D4-95D5-460F560F7725}">
      <dgm:prSet/>
      <dgm:spPr/>
      <dgm:t>
        <a:bodyPr/>
        <a:lstStyle/>
        <a:p>
          <a:endParaRPr lang="ru-RU"/>
        </a:p>
      </dgm:t>
    </dgm:pt>
    <dgm:pt modelId="{E372DE9B-D687-4DF3-9B31-77AC82E9465C}" type="sibTrans" cxnId="{F97959CB-67B0-47D4-95D5-460F560F7725}">
      <dgm:prSet/>
      <dgm:spPr/>
      <dgm:t>
        <a:bodyPr/>
        <a:lstStyle/>
        <a:p>
          <a:endParaRPr lang="ru-RU"/>
        </a:p>
      </dgm:t>
    </dgm:pt>
    <dgm:pt modelId="{5CD38B5E-890C-49AA-8FF5-03808CE7BBF9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Рассматривание иллюстраций: «Птицы»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58FA0DFB-1BD0-4983-8530-E52DA1F7DFD1}" type="parTrans" cxnId="{2AA00A05-1275-40ED-9984-6739487EC437}">
      <dgm:prSet/>
      <dgm:spPr/>
      <dgm:t>
        <a:bodyPr/>
        <a:lstStyle/>
        <a:p>
          <a:endParaRPr lang="ru-RU"/>
        </a:p>
      </dgm:t>
    </dgm:pt>
    <dgm:pt modelId="{14E4178B-D073-4644-B46F-3F2E77CB3FE2}" type="sibTrans" cxnId="{2AA00A05-1275-40ED-9984-6739487EC437}">
      <dgm:prSet/>
      <dgm:spPr/>
      <dgm:t>
        <a:bodyPr/>
        <a:lstStyle/>
        <a:p>
          <a:endParaRPr lang="ru-RU"/>
        </a:p>
      </dgm:t>
    </dgm:pt>
    <dgm:pt modelId="{5C8586AA-9EDA-4069-A764-D600785D9851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Лепка «Ягоды для птичек»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278202D1-2652-47B8-8701-5F45D2468DF2}" type="parTrans" cxnId="{81FEBA0B-B99E-473D-83BE-35C5E220D17E}">
      <dgm:prSet/>
      <dgm:spPr/>
      <dgm:t>
        <a:bodyPr/>
        <a:lstStyle/>
        <a:p>
          <a:endParaRPr lang="ru-RU"/>
        </a:p>
      </dgm:t>
    </dgm:pt>
    <dgm:pt modelId="{723B63F6-B1C5-411C-85E7-5E3D8612EF37}" type="sibTrans" cxnId="{81FEBA0B-B99E-473D-83BE-35C5E220D17E}">
      <dgm:prSet/>
      <dgm:spPr/>
      <dgm:t>
        <a:bodyPr/>
        <a:lstStyle/>
        <a:p>
          <a:endParaRPr lang="ru-RU"/>
        </a:p>
      </dgm:t>
    </dgm:pt>
    <dgm:pt modelId="{9027ACBD-6B5D-4709-8998-EC55B37C0880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Чтение: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потешки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«Сорока». 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7721ABF6-A736-46F6-BE5D-71F3CDF6ED97}" type="parTrans" cxnId="{2D24B34A-ECF9-478D-B5F2-CE586552DBCD}">
      <dgm:prSet/>
      <dgm:spPr/>
      <dgm:t>
        <a:bodyPr/>
        <a:lstStyle/>
        <a:p>
          <a:endParaRPr lang="ru-RU"/>
        </a:p>
      </dgm:t>
    </dgm:pt>
    <dgm:pt modelId="{9438B7F4-A8D7-424B-B2DD-60E792531B97}" type="sibTrans" cxnId="{2D24B34A-ECF9-478D-B5F2-CE586552DBCD}">
      <dgm:prSet/>
      <dgm:spPr/>
      <dgm:t>
        <a:bodyPr/>
        <a:lstStyle/>
        <a:p>
          <a:endParaRPr lang="ru-RU"/>
        </a:p>
      </dgm:t>
    </dgm:pt>
    <dgm:pt modelId="{2A4E284D-3478-459F-8AAE-8D5E94CA381F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Дидактическая игра: «Кто в домике живет»? 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88CC95FA-EF04-4D39-A9E0-B082991C08A9}" type="parTrans" cxnId="{C8B7F1B4-0647-40EF-870C-CE158E2A79B0}">
      <dgm:prSet/>
      <dgm:spPr/>
      <dgm:t>
        <a:bodyPr/>
        <a:lstStyle/>
        <a:p>
          <a:endParaRPr lang="ru-RU"/>
        </a:p>
      </dgm:t>
    </dgm:pt>
    <dgm:pt modelId="{7C1D08E9-75AA-4876-972B-FD9C44BD6656}" type="sibTrans" cxnId="{C8B7F1B4-0647-40EF-870C-CE158E2A79B0}">
      <dgm:prSet/>
      <dgm:spPr/>
      <dgm:t>
        <a:bodyPr/>
        <a:lstStyle/>
        <a:p>
          <a:endParaRPr lang="ru-RU"/>
        </a:p>
      </dgm:t>
    </dgm:pt>
    <dgm:pt modelId="{1EF791EB-4573-4CD5-8604-ABB5A0FEA545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Подвижная игра: «Птички».</a:t>
          </a:r>
          <a:r>
            <a:rPr lang="ru-RU" sz="2400" dirty="0" smtClean="0"/>
            <a:t/>
          </a:r>
          <a:br>
            <a:rPr lang="ru-RU" sz="2400" dirty="0" smtClean="0"/>
          </a:b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26E715AD-21AA-4DEF-8ACC-7240BD7BB3E7}" type="parTrans" cxnId="{BD94E640-03AB-4C68-AF1D-2485574C8996}">
      <dgm:prSet/>
      <dgm:spPr/>
      <dgm:t>
        <a:bodyPr/>
        <a:lstStyle/>
        <a:p>
          <a:endParaRPr lang="ru-RU"/>
        </a:p>
      </dgm:t>
    </dgm:pt>
    <dgm:pt modelId="{95D6091A-DCE9-4443-B66D-61641FAD28A7}" type="sibTrans" cxnId="{BD94E640-03AB-4C68-AF1D-2485574C8996}">
      <dgm:prSet/>
      <dgm:spPr/>
      <dgm:t>
        <a:bodyPr/>
        <a:lstStyle/>
        <a:p>
          <a:endParaRPr lang="ru-RU"/>
        </a:p>
      </dgm:t>
    </dgm:pt>
    <dgm:pt modelId="{618999A8-E81F-4E8C-828D-ADF5A52342C4}" type="pres">
      <dgm:prSet presAssocID="{C08FBB89-FA87-4505-8BFF-C0806FE2A99E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986833-8FCD-4F80-8381-24AF607F501F}" type="pres">
      <dgm:prSet presAssocID="{C08FBB89-FA87-4505-8BFF-C0806FE2A99E}" presName="radial" presStyleCnt="0">
        <dgm:presLayoutVars>
          <dgm:animLvl val="ctr"/>
        </dgm:presLayoutVars>
      </dgm:prSet>
      <dgm:spPr/>
    </dgm:pt>
    <dgm:pt modelId="{67316A6C-E5EC-4AF6-AC41-23B9C14C4A4C}" type="pres">
      <dgm:prSet presAssocID="{CAD7C3F6-B033-4BA1-BF21-AA7CB7CDEE0C}" presName="centerShape" presStyleLbl="vennNode1" presStyleIdx="0" presStyleCnt="10"/>
      <dgm:spPr/>
      <dgm:t>
        <a:bodyPr/>
        <a:lstStyle/>
        <a:p>
          <a:endParaRPr lang="ru-RU"/>
        </a:p>
      </dgm:t>
    </dgm:pt>
    <dgm:pt modelId="{6DAFA000-CE0B-4481-8FF0-17F62B41DCE1}" type="pres">
      <dgm:prSet presAssocID="{D012211D-44AF-4AB7-9CC7-AA484B257A9E}" presName="node" presStyleLbl="vennNode1" presStyleIdx="1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E4BDDD-E89A-41EC-A573-A54053A62CD0}" type="pres">
      <dgm:prSet presAssocID="{08D17800-ABB0-4491-8E64-DCF2A45EA1C9}" presName="node" presStyleLbl="vennNode1" presStyleIdx="2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07B8D9-EB4A-49CA-B909-DB2B40E0F243}" type="pres">
      <dgm:prSet presAssocID="{41B446C5-37EC-40E5-B226-9E270797892C}" presName="node" presStyleLbl="vennNode1" presStyleIdx="3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A88B2D-4DFF-4065-BF2B-B5FC4CBF8E77}" type="pres">
      <dgm:prSet presAssocID="{A3A0BE03-41F0-4CDE-8E53-E6412E510799}" presName="node" presStyleLbl="vennNode1" presStyleIdx="4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DB378E-841C-4014-8344-8A2452979ED3}" type="pres">
      <dgm:prSet presAssocID="{5CD38B5E-890C-49AA-8FF5-03808CE7BBF9}" presName="node" presStyleLbl="vennNode1" presStyleIdx="5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5D4ED7-3181-47B7-B592-F22A09234BFF}" type="pres">
      <dgm:prSet presAssocID="{5C8586AA-9EDA-4069-A764-D600785D9851}" presName="node" presStyleLbl="vennNode1" presStyleIdx="6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6F674F-249F-4CC8-9ED4-78F00F7A95C9}" type="pres">
      <dgm:prSet presAssocID="{9027ACBD-6B5D-4709-8998-EC55B37C0880}" presName="node" presStyleLbl="vennNode1" presStyleIdx="7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325C56-19E3-4380-BFB0-C24FF94A0399}" type="pres">
      <dgm:prSet presAssocID="{2A4E284D-3478-459F-8AAE-8D5E94CA381F}" presName="node" presStyleLbl="vennNode1" presStyleIdx="8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D38C9B-3325-4414-B753-8C69604B8097}" type="pres">
      <dgm:prSet presAssocID="{1EF791EB-4573-4CD5-8604-ABB5A0FEA545}" presName="node" presStyleLbl="vennNode1" presStyleIdx="9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DFD991C-249A-4862-86A6-585117620279}" type="presOf" srcId="{CAD7C3F6-B033-4BA1-BF21-AA7CB7CDEE0C}" destId="{67316A6C-E5EC-4AF6-AC41-23B9C14C4A4C}" srcOrd="0" destOrd="0" presId="urn:microsoft.com/office/officeart/2005/8/layout/radial3"/>
    <dgm:cxn modelId="{8806C554-8AAA-4504-BDD1-3845791B0072}" srcId="{C08FBB89-FA87-4505-8BFF-C0806FE2A99E}" destId="{CAD7C3F6-B033-4BA1-BF21-AA7CB7CDEE0C}" srcOrd="0" destOrd="0" parTransId="{8C1F4907-DF9B-43D7-9E8E-892AE16EBCD5}" sibTransId="{72542F53-26E1-49A6-848E-7C34779022AB}"/>
    <dgm:cxn modelId="{D53CAEE1-FD99-4561-807E-A18D1EE26599}" type="presOf" srcId="{A3A0BE03-41F0-4CDE-8E53-E6412E510799}" destId="{FAA88B2D-4DFF-4065-BF2B-B5FC4CBF8E77}" srcOrd="0" destOrd="0" presId="urn:microsoft.com/office/officeart/2005/8/layout/radial3"/>
    <dgm:cxn modelId="{81FEBA0B-B99E-473D-83BE-35C5E220D17E}" srcId="{CAD7C3F6-B033-4BA1-BF21-AA7CB7CDEE0C}" destId="{5C8586AA-9EDA-4069-A764-D600785D9851}" srcOrd="5" destOrd="0" parTransId="{278202D1-2652-47B8-8701-5F45D2468DF2}" sibTransId="{723B63F6-B1C5-411C-85E7-5E3D8612EF37}"/>
    <dgm:cxn modelId="{75A66083-9C9A-4352-AFC7-1FDEC2A820C1}" type="presOf" srcId="{08D17800-ABB0-4491-8E64-DCF2A45EA1C9}" destId="{78E4BDDD-E89A-41EC-A573-A54053A62CD0}" srcOrd="0" destOrd="0" presId="urn:microsoft.com/office/officeart/2005/8/layout/radial3"/>
    <dgm:cxn modelId="{9B637336-4420-4FF3-8C93-A2E834A2E268}" srcId="{CAD7C3F6-B033-4BA1-BF21-AA7CB7CDEE0C}" destId="{D012211D-44AF-4AB7-9CC7-AA484B257A9E}" srcOrd="0" destOrd="0" parTransId="{38E0C18D-A23D-4FC3-943B-FA06C102F651}" sibTransId="{75C930AD-D406-43F2-855A-DBA90C2BFC1D}"/>
    <dgm:cxn modelId="{2D24B34A-ECF9-478D-B5F2-CE586552DBCD}" srcId="{CAD7C3F6-B033-4BA1-BF21-AA7CB7CDEE0C}" destId="{9027ACBD-6B5D-4709-8998-EC55B37C0880}" srcOrd="6" destOrd="0" parTransId="{7721ABF6-A736-46F6-BE5D-71F3CDF6ED97}" sibTransId="{9438B7F4-A8D7-424B-B2DD-60E792531B97}"/>
    <dgm:cxn modelId="{BD94E640-03AB-4C68-AF1D-2485574C8996}" srcId="{CAD7C3F6-B033-4BA1-BF21-AA7CB7CDEE0C}" destId="{1EF791EB-4573-4CD5-8604-ABB5A0FEA545}" srcOrd="8" destOrd="0" parTransId="{26E715AD-21AA-4DEF-8ACC-7240BD7BB3E7}" sibTransId="{95D6091A-DCE9-4443-B66D-61641FAD28A7}"/>
    <dgm:cxn modelId="{88B56ACE-B8F4-4216-8494-76AAA151D3A7}" srcId="{CAD7C3F6-B033-4BA1-BF21-AA7CB7CDEE0C}" destId="{41B446C5-37EC-40E5-B226-9E270797892C}" srcOrd="2" destOrd="0" parTransId="{D00B2363-B6E2-43B7-88F9-064FD50034BF}" sibTransId="{3BDB753A-D0FF-4AFF-98EB-D5CE940E4B5C}"/>
    <dgm:cxn modelId="{C698B33E-208F-44F1-900D-6E60A4B47D5E}" srcId="{CAD7C3F6-B033-4BA1-BF21-AA7CB7CDEE0C}" destId="{08D17800-ABB0-4491-8E64-DCF2A45EA1C9}" srcOrd="1" destOrd="0" parTransId="{C38D4ACF-33AD-446F-80A0-051A3FFD8028}" sibTransId="{1935F36C-E863-4413-AA4C-3C4CD65F8184}"/>
    <dgm:cxn modelId="{B2F6E189-5BCC-4866-AC7B-F256C39D48B9}" type="presOf" srcId="{5C8586AA-9EDA-4069-A764-D600785D9851}" destId="{845D4ED7-3181-47B7-B592-F22A09234BFF}" srcOrd="0" destOrd="0" presId="urn:microsoft.com/office/officeart/2005/8/layout/radial3"/>
    <dgm:cxn modelId="{DC9E2B20-95C0-489E-861E-011ACD4F8014}" type="presOf" srcId="{2A4E284D-3478-459F-8AAE-8D5E94CA381F}" destId="{98325C56-19E3-4380-BFB0-C24FF94A0399}" srcOrd="0" destOrd="0" presId="urn:microsoft.com/office/officeart/2005/8/layout/radial3"/>
    <dgm:cxn modelId="{F97959CB-67B0-47D4-95D5-460F560F7725}" srcId="{CAD7C3F6-B033-4BA1-BF21-AA7CB7CDEE0C}" destId="{A3A0BE03-41F0-4CDE-8E53-E6412E510799}" srcOrd="3" destOrd="0" parTransId="{6E6CE0B1-E1F2-400C-B9C0-C329A0E851DE}" sibTransId="{E372DE9B-D687-4DF3-9B31-77AC82E9465C}"/>
    <dgm:cxn modelId="{77FAEF1B-E0E9-4520-A591-60168020D01E}" type="presOf" srcId="{5CD38B5E-890C-49AA-8FF5-03808CE7BBF9}" destId="{82DB378E-841C-4014-8344-8A2452979ED3}" srcOrd="0" destOrd="0" presId="urn:microsoft.com/office/officeart/2005/8/layout/radial3"/>
    <dgm:cxn modelId="{6ABDC9DC-CE3F-4868-A798-3936DBD73E69}" type="presOf" srcId="{D012211D-44AF-4AB7-9CC7-AA484B257A9E}" destId="{6DAFA000-CE0B-4481-8FF0-17F62B41DCE1}" srcOrd="0" destOrd="0" presId="urn:microsoft.com/office/officeart/2005/8/layout/radial3"/>
    <dgm:cxn modelId="{18BFFD04-E97E-423B-932D-5C2580DEBA27}" type="presOf" srcId="{9027ACBD-6B5D-4709-8998-EC55B37C0880}" destId="{6A6F674F-249F-4CC8-9ED4-78F00F7A95C9}" srcOrd="0" destOrd="0" presId="urn:microsoft.com/office/officeart/2005/8/layout/radial3"/>
    <dgm:cxn modelId="{3DE37915-7D6A-4BA1-BE49-AA3C97D0D9E2}" type="presOf" srcId="{1EF791EB-4573-4CD5-8604-ABB5A0FEA545}" destId="{C5D38C9B-3325-4414-B753-8C69604B8097}" srcOrd="0" destOrd="0" presId="urn:microsoft.com/office/officeart/2005/8/layout/radial3"/>
    <dgm:cxn modelId="{2AA00A05-1275-40ED-9984-6739487EC437}" srcId="{CAD7C3F6-B033-4BA1-BF21-AA7CB7CDEE0C}" destId="{5CD38B5E-890C-49AA-8FF5-03808CE7BBF9}" srcOrd="4" destOrd="0" parTransId="{58FA0DFB-1BD0-4983-8530-E52DA1F7DFD1}" sibTransId="{14E4178B-D073-4644-B46F-3F2E77CB3FE2}"/>
    <dgm:cxn modelId="{39436EE3-1411-4790-A502-5734786C5690}" type="presOf" srcId="{41B446C5-37EC-40E5-B226-9E270797892C}" destId="{C307B8D9-EB4A-49CA-B909-DB2B40E0F243}" srcOrd="0" destOrd="0" presId="urn:microsoft.com/office/officeart/2005/8/layout/radial3"/>
    <dgm:cxn modelId="{C8B7F1B4-0647-40EF-870C-CE158E2A79B0}" srcId="{CAD7C3F6-B033-4BA1-BF21-AA7CB7CDEE0C}" destId="{2A4E284D-3478-459F-8AAE-8D5E94CA381F}" srcOrd="7" destOrd="0" parTransId="{88CC95FA-EF04-4D39-A9E0-B082991C08A9}" sibTransId="{7C1D08E9-75AA-4876-972B-FD9C44BD6656}"/>
    <dgm:cxn modelId="{D13DC969-D742-4FF4-829E-159DC9DC0A61}" type="presOf" srcId="{C08FBB89-FA87-4505-8BFF-C0806FE2A99E}" destId="{618999A8-E81F-4E8C-828D-ADF5A52342C4}" srcOrd="0" destOrd="0" presId="urn:microsoft.com/office/officeart/2005/8/layout/radial3"/>
    <dgm:cxn modelId="{43473367-8B6C-4B02-807A-016F01213325}" type="presParOf" srcId="{618999A8-E81F-4E8C-828D-ADF5A52342C4}" destId="{D2986833-8FCD-4F80-8381-24AF607F501F}" srcOrd="0" destOrd="0" presId="urn:microsoft.com/office/officeart/2005/8/layout/radial3"/>
    <dgm:cxn modelId="{CFBFA4B1-5D71-4592-8AEF-4148E7068111}" type="presParOf" srcId="{D2986833-8FCD-4F80-8381-24AF607F501F}" destId="{67316A6C-E5EC-4AF6-AC41-23B9C14C4A4C}" srcOrd="0" destOrd="0" presId="urn:microsoft.com/office/officeart/2005/8/layout/radial3"/>
    <dgm:cxn modelId="{E684B4EF-6D0A-4B9D-A861-B254FC48CF66}" type="presParOf" srcId="{D2986833-8FCD-4F80-8381-24AF607F501F}" destId="{6DAFA000-CE0B-4481-8FF0-17F62B41DCE1}" srcOrd="1" destOrd="0" presId="urn:microsoft.com/office/officeart/2005/8/layout/radial3"/>
    <dgm:cxn modelId="{56C335D7-C771-4E82-9CD3-5CE170A4906D}" type="presParOf" srcId="{D2986833-8FCD-4F80-8381-24AF607F501F}" destId="{78E4BDDD-E89A-41EC-A573-A54053A62CD0}" srcOrd="2" destOrd="0" presId="urn:microsoft.com/office/officeart/2005/8/layout/radial3"/>
    <dgm:cxn modelId="{018B3BC4-8C01-4FDC-A06A-583C45A6C4A8}" type="presParOf" srcId="{D2986833-8FCD-4F80-8381-24AF607F501F}" destId="{C307B8D9-EB4A-49CA-B909-DB2B40E0F243}" srcOrd="3" destOrd="0" presId="urn:microsoft.com/office/officeart/2005/8/layout/radial3"/>
    <dgm:cxn modelId="{503F45DB-188F-4EBA-84BF-3A959CF732EC}" type="presParOf" srcId="{D2986833-8FCD-4F80-8381-24AF607F501F}" destId="{FAA88B2D-4DFF-4065-BF2B-B5FC4CBF8E77}" srcOrd="4" destOrd="0" presId="urn:microsoft.com/office/officeart/2005/8/layout/radial3"/>
    <dgm:cxn modelId="{1762F3F6-854A-4A60-BF52-7BAF70D616C6}" type="presParOf" srcId="{D2986833-8FCD-4F80-8381-24AF607F501F}" destId="{82DB378E-841C-4014-8344-8A2452979ED3}" srcOrd="5" destOrd="0" presId="urn:microsoft.com/office/officeart/2005/8/layout/radial3"/>
    <dgm:cxn modelId="{92D4311F-0220-468C-B47B-0C636AE4E978}" type="presParOf" srcId="{D2986833-8FCD-4F80-8381-24AF607F501F}" destId="{845D4ED7-3181-47B7-B592-F22A09234BFF}" srcOrd="6" destOrd="0" presId="urn:microsoft.com/office/officeart/2005/8/layout/radial3"/>
    <dgm:cxn modelId="{95986E11-005F-422C-BF14-FB85D0C4B91C}" type="presParOf" srcId="{D2986833-8FCD-4F80-8381-24AF607F501F}" destId="{6A6F674F-249F-4CC8-9ED4-78F00F7A95C9}" srcOrd="7" destOrd="0" presId="urn:microsoft.com/office/officeart/2005/8/layout/radial3"/>
    <dgm:cxn modelId="{DA0C2367-632A-4727-867F-5F2C3BCFABCD}" type="presParOf" srcId="{D2986833-8FCD-4F80-8381-24AF607F501F}" destId="{98325C56-19E3-4380-BFB0-C24FF94A0399}" srcOrd="8" destOrd="0" presId="urn:microsoft.com/office/officeart/2005/8/layout/radial3"/>
    <dgm:cxn modelId="{66752EFB-C7E3-40DC-9766-F34EE2D9FA2E}" type="presParOf" srcId="{D2986833-8FCD-4F80-8381-24AF607F501F}" destId="{C5D38C9B-3325-4414-B753-8C69604B8097}" srcOrd="9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40875-0F6D-46B4-9101-74AE6DD14B27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52B86-EEB9-4E0E-8AE4-3DA32009DF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859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40875-0F6D-46B4-9101-74AE6DD14B27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52B86-EEB9-4E0E-8AE4-3DA32009DF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1304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40875-0F6D-46B4-9101-74AE6DD14B27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52B86-EEB9-4E0E-8AE4-3DA32009DF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6369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40875-0F6D-46B4-9101-74AE6DD14B27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52B86-EEB9-4E0E-8AE4-3DA32009DF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1395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40875-0F6D-46B4-9101-74AE6DD14B27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52B86-EEB9-4E0E-8AE4-3DA32009DF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498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40875-0F6D-46B4-9101-74AE6DD14B27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52B86-EEB9-4E0E-8AE4-3DA32009DF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3470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40875-0F6D-46B4-9101-74AE6DD14B27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52B86-EEB9-4E0E-8AE4-3DA32009DF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6584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40875-0F6D-46B4-9101-74AE6DD14B27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52B86-EEB9-4E0E-8AE4-3DA32009DF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194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40875-0F6D-46B4-9101-74AE6DD14B27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52B86-EEB9-4E0E-8AE4-3DA32009DF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960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40875-0F6D-46B4-9101-74AE6DD14B27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52B86-EEB9-4E0E-8AE4-3DA32009DF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164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40875-0F6D-46B4-9101-74AE6DD14B27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52B86-EEB9-4E0E-8AE4-3DA32009DF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341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40875-0F6D-46B4-9101-74AE6DD14B27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52B86-EEB9-4E0E-8AE4-3DA32009DF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1173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40875-0F6D-46B4-9101-74AE6DD14B27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52B86-EEB9-4E0E-8AE4-3DA32009DF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7073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E5F40875-0F6D-46B4-9101-74AE6DD14B27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89252B86-EEB9-4E0E-8AE4-3DA32009DF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102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E5F40875-0F6D-46B4-9101-74AE6DD14B27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89252B86-EEB9-4E0E-8AE4-3DA32009DF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7686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  <p:sldLayoutId id="2147483810" r:id="rId13"/>
    <p:sldLayoutId id="2147483811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4910" y="3493590"/>
            <a:ext cx="11277600" cy="1222375"/>
          </a:xfrm>
        </p:spPr>
        <p:txBody>
          <a:bodyPr/>
          <a:lstStyle/>
          <a:p>
            <a:pPr algn="ctr"/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«Покорим птичек»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34610" y="1761979"/>
            <a:ext cx="11277600" cy="914400"/>
          </a:xfrm>
        </p:spPr>
        <p:txBody>
          <a:bodyPr>
            <a:normAutofit fontScale="25000" lnSpcReduction="20000"/>
          </a:bodyPr>
          <a:lstStyle/>
          <a:p>
            <a:pPr algn="ctr" fontAlgn="base"/>
            <a:r>
              <a:rPr lang="ru-RU" sz="176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проект в </a:t>
            </a:r>
            <a:endParaRPr lang="ru-RU" sz="17600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/>
            <a:r>
              <a:rPr lang="ru-RU" sz="17600" i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группе </a:t>
            </a:r>
            <a:r>
              <a:rPr lang="ru-RU" sz="176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раннего возраста</a:t>
            </a:r>
            <a:endParaRPr lang="ru-RU" sz="176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/>
              <a:t> </a:t>
            </a:r>
            <a:endParaRPr lang="ru-RU" sz="2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04910" y="236882"/>
            <a:ext cx="109165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Муниципальное бюджетное дошкольное образовательное учреждение 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«Октябрьский детский сад №19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Дюймовочка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861538" y="5652088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Выполнили:</a:t>
            </a:r>
          </a:p>
          <a:p>
            <a:pPr algn="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Ушакова А. Н.</a:t>
            </a:r>
          </a:p>
        </p:txBody>
      </p:sp>
    </p:spTree>
    <p:extLst>
      <p:ext uri="{BB962C8B-B14F-4D97-AF65-F5344CB8AC3E}">
        <p14:creationId xmlns:p14="http://schemas.microsoft.com/office/powerpoint/2010/main" val="1978389465"/>
      </p:ext>
    </p:extLst>
  </p:cSld>
  <p:clrMapOvr>
    <a:masterClrMapping/>
  </p:clrMapOvr>
  <p:transition advClick="0" advTm="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02" t="29332"/>
          <a:stretch/>
        </p:blipFill>
        <p:spPr>
          <a:xfrm rot="5400000">
            <a:off x="468583" y="1483343"/>
            <a:ext cx="5307980" cy="363483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11" t="8238" r="-1464" b="10398"/>
          <a:stretch/>
        </p:blipFill>
        <p:spPr>
          <a:xfrm rot="5400000">
            <a:off x="5125611" y="1208281"/>
            <a:ext cx="5887844" cy="4184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2433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10" y="356838"/>
            <a:ext cx="10794380" cy="637849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63040"/>
          </a:xfrm>
        </p:spPr>
        <p:txBody>
          <a:bodyPr>
            <a:prstTxWarp prst="textStop">
              <a:avLst/>
            </a:prstTxWarp>
            <a:normAutofit fontScale="90000"/>
          </a:bodyPr>
          <a:lstStyle/>
          <a:p>
            <a:pPr algn="ctr"/>
            <a:r>
              <a:rPr lang="ru-RU" sz="5400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Заключительный этап</a:t>
            </a:r>
            <a:br>
              <a:rPr lang="ru-RU" sz="5400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Акция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«Покормите птиц зимой»</a:t>
            </a:r>
          </a:p>
        </p:txBody>
      </p:sp>
    </p:spTree>
    <p:extLst>
      <p:ext uri="{BB962C8B-B14F-4D97-AF65-F5344CB8AC3E}">
        <p14:creationId xmlns:p14="http://schemas.microsoft.com/office/powerpoint/2010/main" val="401848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68" r="31789"/>
          <a:stretch/>
        </p:blipFill>
        <p:spPr>
          <a:xfrm>
            <a:off x="6381204" y="2007218"/>
            <a:ext cx="5606356" cy="4360127"/>
          </a:xfrm>
          <a:prstGeom prst="rect">
            <a:avLst/>
          </a:prstGeom>
        </p:spPr>
      </p:pic>
      <p:sp>
        <p:nvSpPr>
          <p:cNvPr id="5" name="Вертикальный свиток 4"/>
          <p:cNvSpPr/>
          <p:nvPr/>
        </p:nvSpPr>
        <p:spPr>
          <a:xfrm>
            <a:off x="0" y="211873"/>
            <a:ext cx="6791093" cy="4519504"/>
          </a:xfrm>
          <a:prstGeom prst="verticalScroll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i="1" u="sng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Актуальность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у детей систематизированных знаний об окружающем мире, о птицах, о необходимости заботиться о птицах зимой. 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431238376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375958494"/>
              </p:ext>
            </p:extLst>
          </p:nvPr>
        </p:nvGraphicFramePr>
        <p:xfrm>
          <a:off x="18288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706613439"/>
              </p:ext>
            </p:extLst>
          </p:nvPr>
        </p:nvGraphicFramePr>
        <p:xfrm>
          <a:off x="1450602" y="480545"/>
          <a:ext cx="9118991" cy="5899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309083521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02019" y="0"/>
            <a:ext cx="58725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Лепка «Ягоды для птичек»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589" y="1037062"/>
            <a:ext cx="9041785" cy="5531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854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781" y="1131849"/>
            <a:ext cx="7216077" cy="541205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56856" y="255807"/>
            <a:ext cx="88320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Заучивание стихотворения А.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Барто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«Птичка»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094891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15" t="14809" r="4390" b="14949"/>
          <a:stretch/>
        </p:blipFill>
        <p:spPr>
          <a:xfrm rot="5400000">
            <a:off x="-512957" y="1616928"/>
            <a:ext cx="4951141" cy="361299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53" t="26016" r="10896" b="11274"/>
          <a:stretch/>
        </p:blipFill>
        <p:spPr>
          <a:xfrm rot="5400000">
            <a:off x="3625541" y="1810681"/>
            <a:ext cx="4337824" cy="322549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25" t="26947" r="2928" b="-2168"/>
          <a:stretch/>
        </p:blipFill>
        <p:spPr>
          <a:xfrm rot="5400000">
            <a:off x="7122611" y="1488921"/>
            <a:ext cx="5263376" cy="386901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028156" y="268518"/>
            <a:ext cx="35853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Кормушки для птиц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3910788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Цитаты">
  <a:themeElements>
    <a:clrScheme name="Цитаты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Цитаты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Цитаты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TM03457503[[fn=Цитаты]]</Template>
  <TotalTime>344</TotalTime>
  <Words>211</Words>
  <Application>Microsoft Office PowerPoint</Application>
  <PresentationFormat>Широкоэкранный</PresentationFormat>
  <Paragraphs>41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Century Gothic</vt:lpstr>
      <vt:lpstr>Times New Roman</vt:lpstr>
      <vt:lpstr>Wingdings 2</vt:lpstr>
      <vt:lpstr>Цитаты</vt:lpstr>
      <vt:lpstr>«Покорим птичек»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Заключительный этап Акция «Покормите птиц зимой»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«Здравствуй, осень золотая!»</dc:title>
  <dc:creator>User</dc:creator>
  <cp:lastModifiedBy>Admin</cp:lastModifiedBy>
  <cp:revision>37</cp:revision>
  <dcterms:created xsi:type="dcterms:W3CDTF">2019-03-13T12:30:26Z</dcterms:created>
  <dcterms:modified xsi:type="dcterms:W3CDTF">2020-05-11T05:25:55Z</dcterms:modified>
</cp:coreProperties>
</file>