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6600" dirty="0" smtClean="0"/>
              <a:t>ЗОЛОТАЯ ОСЕНЬ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Проект в младшей группе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1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43841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Работа с родителями: </a:t>
            </a:r>
          </a:p>
          <a:p>
            <a:r>
              <a:rPr lang="ru-RU" sz="2000" dirty="0"/>
              <a:t>Реализация проекта: Выставка – конкурс «Забавные подделки из овощей»</a:t>
            </a:r>
          </a:p>
          <a:p>
            <a:r>
              <a:rPr lang="ru-RU" sz="2000" dirty="0"/>
              <a:t>Мероприятия по работе с родителями:</a:t>
            </a:r>
          </a:p>
          <a:p>
            <a:r>
              <a:rPr lang="ru-RU" sz="2000" dirty="0"/>
              <a:t>- участие в выставке работ на тему осени, подборка фотографий, литературы;</a:t>
            </a:r>
          </a:p>
          <a:p>
            <a:r>
              <a:rPr lang="ru-RU" sz="2000" dirty="0"/>
              <a:t>- разучивание стихотворений об осени;</a:t>
            </a:r>
          </a:p>
          <a:p>
            <a:r>
              <a:rPr lang="ru-RU" sz="2000" dirty="0"/>
              <a:t>- организация выставок детских работ: рисунков, аппликаций, поделок из природного материала;</a:t>
            </a:r>
          </a:p>
          <a:p>
            <a:r>
              <a:rPr lang="ru-RU" sz="2000" dirty="0"/>
              <a:t>- беседы с родителями о необходимом участии, о серьезном отношении к </a:t>
            </a:r>
            <a:r>
              <a:rPr lang="ru-RU" sz="2000" dirty="0" err="1"/>
              <a:t>воспитательно</a:t>
            </a:r>
            <a:r>
              <a:rPr lang="ru-RU" sz="2000" dirty="0"/>
              <a:t>-образовательному процессе в ДОУ.</a:t>
            </a:r>
          </a:p>
        </p:txBody>
      </p:sp>
    </p:spTree>
    <p:extLst>
      <p:ext uri="{BB962C8B-B14F-4D97-AF65-F5344CB8AC3E}">
        <p14:creationId xmlns:p14="http://schemas.microsoft.com/office/powerpoint/2010/main" val="53972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Заключительный этап: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оформление выставки детских работ: «Осень»;</a:t>
            </a:r>
          </a:p>
          <a:p>
            <a:r>
              <a:rPr lang="ru-RU" dirty="0"/>
              <a:t>- оформление фотовыставки;</a:t>
            </a:r>
          </a:p>
          <a:p>
            <a:r>
              <a:rPr lang="ru-RU" dirty="0"/>
              <a:t>- развлечение «Осень, в гости просим!»</a:t>
            </a:r>
          </a:p>
        </p:txBody>
      </p:sp>
    </p:spTree>
    <p:extLst>
      <p:ext uri="{BB962C8B-B14F-4D97-AF65-F5344CB8AC3E}">
        <p14:creationId xmlns:p14="http://schemas.microsoft.com/office/powerpoint/2010/main" val="146582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Фотовыставка и выставка детских работ.</a:t>
            </a:r>
            <a:endParaRPr lang="ru-RU" dirty="0"/>
          </a:p>
        </p:txBody>
      </p:sp>
      <p:pic>
        <p:nvPicPr>
          <p:cNvPr id="2050" name="Picture 2" descr="C:\Users\Оксана\Desktop\фото презентация\детский сад\IMG_20191107_0739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ксана\Desktop\фото презентация\детский сад\IMG_20191107_0739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5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 Осени.</a:t>
            </a:r>
            <a:endParaRPr lang="ru-RU" dirty="0"/>
          </a:p>
        </p:txBody>
      </p:sp>
      <p:pic>
        <p:nvPicPr>
          <p:cNvPr id="3074" name="Picture 2" descr="C:\Users\Оксана\Desktop\фото презентация\детский сад\IMG-20191017-WA0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6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празднике!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Танец «Капелька»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Танец с листочками</a:t>
            </a:r>
            <a:endParaRPr lang="ru-RU" dirty="0"/>
          </a:p>
        </p:txBody>
      </p:sp>
      <p:pic>
        <p:nvPicPr>
          <p:cNvPr id="4098" name="Picture 2" descr="C:\Users\Оксана\Desktop\фото презентация\детский сад\IMG-20191017-WA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ксана\Desktop\фото презентация\детский сад\IMG-20191017-WA00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4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Прогулка .</a:t>
            </a:r>
            <a:endParaRPr lang="ru-RU" dirty="0"/>
          </a:p>
        </p:txBody>
      </p:sp>
      <p:pic>
        <p:nvPicPr>
          <p:cNvPr id="5122" name="Picture 2" descr="C:\Users\Оксана\Desktop\фото презентация\детский сад\IMG_20191126_103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28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0125"/>
            <a:ext cx="7632848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1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9900"/>
            <a:ext cx="8136904" cy="59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8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работы над проектом: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8" y="1772816"/>
            <a:ext cx="806430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8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63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582341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Основной этап:</a:t>
            </a:r>
          </a:p>
          <a:p>
            <a:r>
              <a:rPr lang="ru-RU" sz="2000" dirty="0"/>
              <a:t>Мероприятия по работе с детьми:</a:t>
            </a:r>
          </a:p>
          <a:p>
            <a:r>
              <a:rPr lang="ru-RU" sz="2000" dirty="0"/>
              <a:t>Чтение художественной литературы, просмотр м/ф и презентаций, беседы, занятия, наблюдения ,рисование, аппликация, дидактические игры, пальчиковые игры, хороводы.</a:t>
            </a:r>
          </a:p>
          <a:p>
            <a:r>
              <a:rPr lang="ru-RU" sz="2000" dirty="0"/>
              <a:t>Чтение художественной литературы:</a:t>
            </a:r>
          </a:p>
          <a:p>
            <a:r>
              <a:rPr lang="ru-RU" sz="2000" dirty="0"/>
              <a:t>И. Бунин «Листопад», «Бродит осень по дорожке…», «Падают листья», «Дождик».</a:t>
            </a:r>
          </a:p>
          <a:p>
            <a:r>
              <a:rPr lang="ru-RU" sz="2000" dirty="0"/>
              <a:t>Просмотр м/ф:</a:t>
            </a:r>
          </a:p>
          <a:p>
            <a:r>
              <a:rPr lang="ru-RU" sz="2000" dirty="0"/>
              <a:t>«Муха цокотуха», «Мешок яблок», «Осенние зарисовки».</a:t>
            </a:r>
          </a:p>
        </p:txBody>
      </p:sp>
    </p:spTree>
    <p:extLst>
      <p:ext uri="{BB962C8B-B14F-4D97-AF65-F5344CB8AC3E}">
        <p14:creationId xmlns:p14="http://schemas.microsoft.com/office/powerpoint/2010/main" val="31088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51344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Беседы и О. О. Д.:</a:t>
            </a:r>
          </a:p>
          <a:p>
            <a:r>
              <a:rPr lang="ru-RU" sz="2000" dirty="0"/>
              <a:t>«В осеннем лесу», «Прогулка с зайчиком в лес».</a:t>
            </a:r>
          </a:p>
          <a:p>
            <a:r>
              <a:rPr lang="ru-RU" sz="2000" dirty="0"/>
              <a:t>Наблюдения:</a:t>
            </a:r>
          </a:p>
          <a:p>
            <a:r>
              <a:rPr lang="ru-RU" sz="2000" dirty="0"/>
              <a:t>ежедневно на прогулках, согласно перспективному планированию.</a:t>
            </a:r>
          </a:p>
          <a:p>
            <a:r>
              <a:rPr lang="ru-RU" sz="2000" dirty="0"/>
              <a:t>Рисование:</a:t>
            </a:r>
          </a:p>
          <a:p>
            <a:r>
              <a:rPr lang="ru-RU" sz="2000" dirty="0"/>
              <a:t>«Ветка осеннего дерева», «Листопад», «Дождь».</a:t>
            </a:r>
          </a:p>
          <a:p>
            <a:r>
              <a:rPr lang="ru-RU" sz="2000" dirty="0"/>
              <a:t>Аппликация:</a:t>
            </a:r>
          </a:p>
          <a:p>
            <a:r>
              <a:rPr lang="ru-RU" sz="2000" dirty="0"/>
              <a:t>«Осенний венок», «Осеннее дерево».</a:t>
            </a:r>
          </a:p>
          <a:p>
            <a:r>
              <a:rPr lang="ru-RU" sz="2000" dirty="0"/>
              <a:t>Лепка:</a:t>
            </a:r>
          </a:p>
          <a:p>
            <a:r>
              <a:rPr lang="ru-RU" sz="2000" dirty="0"/>
              <a:t>«Грибочки».</a:t>
            </a:r>
          </a:p>
          <a:p>
            <a:r>
              <a:rPr lang="ru-RU" sz="2000" dirty="0"/>
              <a:t>Дидактические игры:</a:t>
            </a:r>
          </a:p>
          <a:p>
            <a:r>
              <a:rPr lang="ru-RU" sz="2000" dirty="0"/>
              <a:t>«Овощи и фрукты», «Назови овощ или фрукт», «Чего не стало».</a:t>
            </a:r>
          </a:p>
          <a:p>
            <a:r>
              <a:rPr lang="ru-RU" sz="2000" dirty="0"/>
              <a:t>Пальчиковые игры:</a:t>
            </a:r>
          </a:p>
          <a:p>
            <a:r>
              <a:rPr lang="ru-RU" sz="2000" dirty="0"/>
              <a:t>«Мы капусту рубим», «Падают листья», «Это деревья в лесу…»</a:t>
            </a:r>
          </a:p>
        </p:txBody>
      </p:sp>
    </p:spTree>
    <p:extLst>
      <p:ext uri="{BB962C8B-B14F-4D97-AF65-F5344CB8AC3E}">
        <p14:creationId xmlns:p14="http://schemas.microsoft.com/office/powerpoint/2010/main" val="22490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89844"/>
            <a:ext cx="763284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Хороводы:</a:t>
            </a:r>
          </a:p>
          <a:p>
            <a:r>
              <a:rPr lang="ru-RU" sz="2000" dirty="0"/>
              <a:t>«Есть у нас огород», «Что нам осень принесла»</a:t>
            </a:r>
          </a:p>
          <a:p>
            <a:r>
              <a:rPr lang="ru-RU" sz="2000" dirty="0"/>
              <a:t>Игровая деятельность: </a:t>
            </a:r>
          </a:p>
          <a:p>
            <a:r>
              <a:rPr lang="ru-RU" sz="2000" dirty="0"/>
              <a:t>игра «Сад, огород, поле» </a:t>
            </a:r>
          </a:p>
          <a:p>
            <a:r>
              <a:rPr lang="ru-RU" sz="2000" dirty="0"/>
              <a:t>н/п игра «Во саду ли, в огороде» </a:t>
            </a:r>
          </a:p>
          <a:p>
            <a:r>
              <a:rPr lang="ru-RU" sz="2000" dirty="0"/>
              <a:t>игра «Собираем урожай» </a:t>
            </a:r>
          </a:p>
          <a:p>
            <a:r>
              <a:rPr lang="ru-RU" sz="2000" dirty="0"/>
              <a:t>игра с пальчиками «Засолим капусту»</a:t>
            </a:r>
          </a:p>
          <a:p>
            <a:r>
              <a:rPr lang="ru-RU" sz="2000" dirty="0"/>
              <a:t>игра «Вершки – корешки»</a:t>
            </a:r>
          </a:p>
          <a:p>
            <a:r>
              <a:rPr lang="ru-RU" sz="2000" dirty="0"/>
              <a:t>игра «Угадай на вкус» </a:t>
            </a:r>
          </a:p>
          <a:p>
            <a:r>
              <a:rPr lang="ru-RU" sz="2000" dirty="0"/>
              <a:t>Художественная литература:</a:t>
            </a:r>
          </a:p>
          <a:p>
            <a:r>
              <a:rPr lang="ru-RU" sz="2000" dirty="0"/>
              <a:t>Н. Григорьева «Репка»</a:t>
            </a:r>
          </a:p>
          <a:p>
            <a:r>
              <a:rPr lang="ru-RU" sz="2000" dirty="0"/>
              <a:t>Ю. </a:t>
            </a:r>
            <a:r>
              <a:rPr lang="ru-RU" sz="2000" dirty="0" err="1"/>
              <a:t>Тувим</a:t>
            </a:r>
            <a:r>
              <a:rPr lang="ru-RU" sz="2000" dirty="0"/>
              <a:t> «Овощи», «Огородная сказка»</a:t>
            </a:r>
          </a:p>
          <a:p>
            <a:r>
              <a:rPr lang="ru-RU" sz="2000" dirty="0"/>
              <a:t>А. Прокофьева «Огород»</a:t>
            </a:r>
          </a:p>
          <a:p>
            <a:r>
              <a:rPr lang="ru-RU" sz="2000" dirty="0"/>
              <a:t>загадки об овощах</a:t>
            </a:r>
          </a:p>
          <a:p>
            <a:r>
              <a:rPr lang="ru-RU" sz="2000" dirty="0"/>
              <a:t>Э. Успенский «Как растим капусту»</a:t>
            </a:r>
          </a:p>
          <a:p>
            <a:r>
              <a:rPr lang="ru-RU" sz="2000" dirty="0"/>
              <a:t>Э. Хогарт «Знаменитый кабачок»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864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402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ЗОЛОТАЯ ОСЕНЬ</vt:lpstr>
      <vt:lpstr>Презентация PowerPoint</vt:lpstr>
      <vt:lpstr>Презентация PowerPoint</vt:lpstr>
      <vt:lpstr>Этапы работы над проектом: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Заключительный этап:</vt:lpstr>
      <vt:lpstr>Фотовыставка и выставка детских работ.</vt:lpstr>
      <vt:lpstr>Праздник  Осени.</vt:lpstr>
      <vt:lpstr>На празднике!</vt:lpstr>
      <vt:lpstr>Прогулка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ОСЕНЬ</dc:title>
  <dc:creator>Оксана</dc:creator>
  <cp:lastModifiedBy>Оксана</cp:lastModifiedBy>
  <cp:revision>4</cp:revision>
  <dcterms:created xsi:type="dcterms:W3CDTF">2020-01-22T09:31:33Z</dcterms:created>
  <dcterms:modified xsi:type="dcterms:W3CDTF">2020-01-22T11:10:53Z</dcterms:modified>
</cp:coreProperties>
</file>