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ownloads\з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47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з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0" y="-2286000"/>
            <a:ext cx="15240000" cy="114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2412776" y="-531440"/>
            <a:ext cx="139695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Актуальность темы</a:t>
            </a:r>
            <a:r>
              <a:rPr lang="ru-RU" sz="1400" dirty="0"/>
              <a:t>:</a:t>
            </a:r>
          </a:p>
          <a:p>
            <a:r>
              <a:rPr lang="ru-RU" sz="1400" dirty="0"/>
              <a:t>Природа  –  удивительный  феномен,  воспитательное  воздействие  которого  на</a:t>
            </a:r>
          </a:p>
          <a:p>
            <a:r>
              <a:rPr lang="ru-RU" sz="1400" dirty="0"/>
              <a:t>духовный  мир  ребенка-дошкольника  трудно  переоценить.  Природа  является</a:t>
            </a:r>
          </a:p>
          <a:p>
            <a:r>
              <a:rPr lang="ru-RU" sz="1400" dirty="0"/>
              <a:t>источником  первых  конкретных  знаний  и  радостных  переживаний,  часто</a:t>
            </a:r>
          </a:p>
          <a:p>
            <a:r>
              <a:rPr lang="ru-RU" sz="1400" dirty="0"/>
              <a:t>запоминающихся на всю жизнь. Детская душа раскрывается в общении с природой,</a:t>
            </a:r>
          </a:p>
          <a:p>
            <a:r>
              <a:rPr lang="ru-RU" sz="1400" dirty="0"/>
              <a:t>пробуждается интерес к окружающему миру, формируется умение делать открытия и</a:t>
            </a:r>
          </a:p>
          <a:p>
            <a:r>
              <a:rPr lang="ru-RU" sz="1400" dirty="0"/>
              <a:t>удивляться им.</a:t>
            </a:r>
          </a:p>
          <a:p>
            <a:r>
              <a:rPr lang="ru-RU" sz="1400" dirty="0"/>
              <a:t>Не  секрет,  что  дети  дошкольного  возраста  по  природе  своей  исследователи.</a:t>
            </a:r>
          </a:p>
          <a:p>
            <a:r>
              <a:rPr lang="ru-RU" sz="1400" dirty="0"/>
              <a:t>Неутолимая  жажда  новых  впечатлений,  любознательность,  постоянное  стремление</a:t>
            </a:r>
          </a:p>
          <a:p>
            <a:r>
              <a:rPr lang="ru-RU" sz="1400" dirty="0"/>
              <a:t>экспериментировать,  самостоятельно  искать  новые  сведения  о  мире  традиционно</a:t>
            </a:r>
          </a:p>
          <a:p>
            <a:r>
              <a:rPr lang="ru-RU" sz="1400" dirty="0"/>
              <a:t>рассматриваются  как  важнейшие  черты  детского  поведения.  Исследовательская,</a:t>
            </a:r>
          </a:p>
          <a:p>
            <a:r>
              <a:rPr lang="ru-RU" sz="1400" dirty="0"/>
              <a:t>поисковая  активность  –  естественное  состояние  ребенка,  он  настроен  на  познание мира,  он  хочет  его  познать.  Исследовать,  открыть,  изучить  –  значит  сделать  шаг  в неизведанное и непознанное. Именно исследовательское поведение и создает условия для  того,  чтобы  психическое  развитие  ребенка  изначально  разворачивалось  как процесс саморазвития.</a:t>
            </a:r>
          </a:p>
          <a:p>
            <a:r>
              <a:rPr lang="ru-RU" sz="1400" dirty="0"/>
              <a:t>Особое  значение  для  развития  личности  дошкольника  имеет  усвоение  им</a:t>
            </a:r>
          </a:p>
          <a:p>
            <a:r>
              <a:rPr lang="ru-RU" sz="1400" dirty="0"/>
              <a:t>представлений  о  взаимосвязи  природы  и  человека.  Овладение  способами</a:t>
            </a:r>
          </a:p>
          <a:p>
            <a:r>
              <a:rPr lang="ru-RU" sz="1400" dirty="0"/>
              <a:t>практического  взаимодействия  с  окружающей  средой  обеспечивает  становление</a:t>
            </a:r>
          </a:p>
          <a:p>
            <a:r>
              <a:rPr lang="ru-RU" sz="1400" dirty="0"/>
              <a:t>мировидения ребенка, его личностный рост. Существенную роль в этом направлении</a:t>
            </a:r>
          </a:p>
          <a:p>
            <a:r>
              <a:rPr lang="ru-RU" sz="1400" dirty="0"/>
              <a:t>играет  поисково-познавательная  деятельность  дошкольников,  протекающая  в  форме экспериментальных  действий.  В  их  процессе  дети  преобразуют  объекты  с  целью выявить их скрытые существенные связи с явлениями природы.</a:t>
            </a:r>
          </a:p>
          <a:p>
            <a:r>
              <a:rPr lang="ru-RU" sz="1400" b="1" dirty="0"/>
              <a:t> Цель проекта</a:t>
            </a:r>
            <a:r>
              <a:rPr lang="ru-RU" sz="1400" dirty="0"/>
              <a:t>:</a:t>
            </a:r>
          </a:p>
          <a:p>
            <a:r>
              <a:rPr lang="ru-RU" sz="1400" dirty="0"/>
              <a:t>Формировать у  детей  экологические знания, бережное отношение к природе и</a:t>
            </a:r>
          </a:p>
          <a:p>
            <a:r>
              <a:rPr lang="ru-RU" sz="1400" dirty="0"/>
              <a:t>всему окружающему.</a:t>
            </a:r>
          </a:p>
          <a:p>
            <a:r>
              <a:rPr lang="ru-RU" sz="1400" b="1" dirty="0"/>
              <a:t> Задачи  проекта</a:t>
            </a:r>
            <a:r>
              <a:rPr lang="ru-RU" sz="1400" dirty="0"/>
              <a:t>:</a:t>
            </a:r>
          </a:p>
          <a:p>
            <a:r>
              <a:rPr lang="ru-RU" sz="1400" dirty="0">
                <a:sym typeface="Symbol"/>
              </a:rPr>
              <a:t></a:t>
            </a:r>
            <a:r>
              <a:rPr lang="ru-RU" sz="1400" dirty="0"/>
              <a:t>  Формировать  у  детей  бережное, ответственное, эмоционально-доброжелательное отношение к миру природы, к живым существам, в процессе общения с ними.</a:t>
            </a:r>
          </a:p>
          <a:p>
            <a:r>
              <a:rPr lang="ru-RU" sz="1400" dirty="0">
                <a:sym typeface="Symbol"/>
              </a:rPr>
              <a:t></a:t>
            </a:r>
            <a:r>
              <a:rPr lang="ru-RU" sz="1400" dirty="0"/>
              <a:t>  Формировать  навыки наблюдения и экспериментирования в процессе</a:t>
            </a:r>
          </a:p>
          <a:p>
            <a:r>
              <a:rPr lang="ru-RU" sz="1400" dirty="0"/>
              <a:t>поисково-познавательной деятельности.</a:t>
            </a:r>
          </a:p>
          <a:p>
            <a:r>
              <a:rPr lang="ru-RU" sz="1400" dirty="0">
                <a:sym typeface="Symbol"/>
              </a:rPr>
              <a:t></a:t>
            </a:r>
            <a:r>
              <a:rPr lang="ru-RU" sz="1400" dirty="0"/>
              <a:t>  Развивать  у  детей  воображение, речь, фантазию, мышление, умение</a:t>
            </a:r>
          </a:p>
          <a:p>
            <a:r>
              <a:rPr lang="ru-RU" sz="1400" dirty="0"/>
              <a:t>анализировать, сравнивать и обобщать.</a:t>
            </a:r>
          </a:p>
          <a:p>
            <a:r>
              <a:rPr lang="ru-RU" sz="1400" dirty="0">
                <a:sym typeface="Symbol"/>
              </a:rPr>
              <a:t></a:t>
            </a:r>
            <a:r>
              <a:rPr lang="ru-RU" sz="1400" dirty="0"/>
              <a:t>  Воспитывать желание    охранять и укреплять здоровье детей.</a:t>
            </a:r>
          </a:p>
        </p:txBody>
      </p:sp>
    </p:spTree>
    <p:extLst>
      <p:ext uri="{BB962C8B-B14F-4D97-AF65-F5344CB8AC3E}">
        <p14:creationId xmlns:p14="http://schemas.microsoft.com/office/powerpoint/2010/main" val="1036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з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399" y="2208878"/>
            <a:ext cx="6283311" cy="51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Тематические беседы: «Путешествие по глобусу»</a:t>
            </a:r>
            <a:br>
              <a:rPr lang="ru-RU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157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Рассматривание иллюстративного материала:  «Вода в природе»,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06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128</TotalTime>
  <Words>16</Words>
  <Application>Microsoft Office PowerPoint</Application>
  <PresentationFormat>Экран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Тематические беседы: «Путешествие по глобусу» </vt:lpstr>
      <vt:lpstr>Рассматривание иллюстративного материала:  «Вода в природе»,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Windows User</cp:lastModifiedBy>
  <cp:revision>7</cp:revision>
  <dcterms:created xsi:type="dcterms:W3CDTF">2019-08-12T10:59:30Z</dcterms:created>
  <dcterms:modified xsi:type="dcterms:W3CDTF">2019-08-12T13:23:32Z</dcterms:modified>
</cp:coreProperties>
</file>