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5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МОЙ ДОМ, МОЯ СТАНИЦА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Проект в младшей группе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4146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751344"/>
            <a:ext cx="69847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- Д/игры «Четвёртый лишний», «Найди одинаковые машины» - ц. закреплять полученные ранее знания о транспорте развивать слуховое внимание, память, логическое мышление</a:t>
            </a:r>
          </a:p>
          <a:p>
            <a:r>
              <a:rPr lang="ru-RU" sz="2400" dirty="0"/>
              <a:t>- Пальчиковые игры «Пальчики на прогулке»; «На поляне дом стоит», «Это дом».</a:t>
            </a:r>
          </a:p>
          <a:p>
            <a:r>
              <a:rPr lang="ru-RU" sz="2400" dirty="0"/>
              <a:t>- Подвижные игры «Светофор», «Воробушки и автомобиль», «Цветные автомобили», «Трамвай» - ц. способствовать реализации потребности детей в двигательной активности, развивать физические качества.</a:t>
            </a:r>
          </a:p>
          <a:p>
            <a:r>
              <a:rPr lang="ru-RU" sz="2400" dirty="0"/>
              <a:t>- Театрализованная игра «Теремок»</a:t>
            </a:r>
          </a:p>
          <a:p>
            <a:r>
              <a:rPr lang="ru-RU" sz="2400" dirty="0" smtClean="0"/>
              <a:t>- </a:t>
            </a:r>
            <a:r>
              <a:rPr lang="ru-RU" sz="2400" dirty="0"/>
              <a:t>Консультация для родителей на тему «Воспитание любви к родному краю»</a:t>
            </a:r>
          </a:p>
        </p:txBody>
      </p:sp>
    </p:spTree>
    <p:extLst>
      <p:ext uri="{BB962C8B-B14F-4D97-AF65-F5344CB8AC3E}">
        <p14:creationId xmlns:p14="http://schemas.microsoft.com/office/powerpoint/2010/main" val="1830319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- Итоговое мероприятие НОД «Путешествие по родной станице»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6415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Актуальность проекта: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44824"/>
            <a:ext cx="6768752" cy="3672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025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325" y="1797050"/>
            <a:ext cx="5975350" cy="327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031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2413338"/>
            <a:ext cx="676875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Тип  проекта: познавательно - творческий.</a:t>
            </a:r>
          </a:p>
          <a:p>
            <a:r>
              <a:rPr lang="ru-RU" sz="2800" dirty="0"/>
              <a:t>Продолжительность проекта: краткосрочный (недельный) (28.10-1.11. 2019)</a:t>
            </a:r>
          </a:p>
          <a:p>
            <a:r>
              <a:rPr lang="ru-RU" sz="2800" dirty="0"/>
              <a:t>Участники проекта: воспитатели, дети младшей группы, родители.</a:t>
            </a:r>
          </a:p>
        </p:txBody>
      </p:sp>
    </p:spTree>
    <p:extLst>
      <p:ext uri="{BB962C8B-B14F-4D97-AF65-F5344CB8AC3E}">
        <p14:creationId xmlns:p14="http://schemas.microsoft.com/office/powerpoint/2010/main" val="4177778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028343"/>
            <a:ext cx="676875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Планируемые результаты: ребёнок проявляет эмоциональную отзывчивость на красоту окружающих предметов, объектов природы растения, животные); участвует в наблюдениях; имеет положительный настрой на соблюдение элементарных правил поведения в детском саду и на улице; пытается отражать впечатления в речи и продуктивной деятельности; взаимодействовать и ладить со сверстниками в непродолжительной игре, умеет делиться со своими впечатлениями со взрослыми, может принимать участие в беседе; уметь узнавать и называть достопримечательности станицы. </a:t>
            </a:r>
          </a:p>
        </p:txBody>
      </p:sp>
    </p:spTree>
    <p:extLst>
      <p:ext uri="{BB962C8B-B14F-4D97-AF65-F5344CB8AC3E}">
        <p14:creationId xmlns:p14="http://schemas.microsoft.com/office/powerpoint/2010/main" val="185514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Реализация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- Беседы: </a:t>
            </a:r>
          </a:p>
          <a:p>
            <a:r>
              <a:rPr lang="ru-RU" dirty="0"/>
              <a:t>«Наш любимый детский сад», «Моя станица» -Формировать желание как можно больше узнавать о станице. Совершенствовать грамматическую правильность речи.</a:t>
            </a:r>
          </a:p>
          <a:p>
            <a:r>
              <a:rPr lang="ru-RU" dirty="0"/>
              <a:t>- С/ролевая игра «Строим дом на моей улице»; Игра -ситуация «Встречаем гостей – угощаем чаем».</a:t>
            </a:r>
          </a:p>
          <a:p>
            <a:r>
              <a:rPr lang="ru-RU" dirty="0"/>
              <a:t>- Конструирование «Узкая и короткая дорожка к дому».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304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Игра -ситуация «Встречаем гостей – угощаем чаем».</a:t>
            </a:r>
          </a:p>
        </p:txBody>
      </p:sp>
      <p:pic>
        <p:nvPicPr>
          <p:cNvPr id="2050" name="Picture 2" descr="C:\Users\Оксана\Desktop\фото презентация\детский сад\IMG_20190808_09071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9211" y="1609725"/>
            <a:ext cx="3634978" cy="4846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4301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- С/ролевая игра «Строим дом на моей улице</a:t>
            </a:r>
          </a:p>
        </p:txBody>
      </p:sp>
      <p:pic>
        <p:nvPicPr>
          <p:cNvPr id="1026" name="Picture 2" descr="C:\Users\Оксана\Desktop\фото презентация\детский сад\IMG_20190808_09140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08" y="1609725"/>
            <a:ext cx="6462184" cy="4846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3968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582341"/>
            <a:ext cx="610242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Чтение художественной литературы: «Три поросёнка», «</a:t>
            </a:r>
            <a:r>
              <a:rPr lang="ru-RU" sz="2400" dirty="0" err="1"/>
              <a:t>Заюшкина</a:t>
            </a:r>
            <a:r>
              <a:rPr lang="ru-RU" sz="2400" dirty="0"/>
              <a:t> избушка»; Стихотворение. «Есть у каждого свой дом» </a:t>
            </a:r>
            <a:r>
              <a:rPr lang="ru-RU" sz="2400" dirty="0" err="1"/>
              <a:t>С.Сон</a:t>
            </a:r>
            <a:r>
              <a:rPr lang="ru-RU" sz="2400" dirty="0"/>
              <a:t>. К. Чуковского. «</a:t>
            </a:r>
            <a:r>
              <a:rPr lang="ru-RU" sz="2400" dirty="0" err="1"/>
              <a:t>Федорино</a:t>
            </a:r>
            <a:r>
              <a:rPr lang="ru-RU" sz="2400" dirty="0"/>
              <a:t> горе».</a:t>
            </a:r>
          </a:p>
          <a:p>
            <a:r>
              <a:rPr lang="ru-RU" sz="2400" dirty="0"/>
              <a:t>- Рассматривание иллюстраций из серии, «Транспорт» (рассматривать, беседовать по содержанию, классифицировать на грузовой и пассажирский транспорт).</a:t>
            </a:r>
          </a:p>
          <a:p>
            <a:r>
              <a:rPr lang="ru-RU" sz="2400" dirty="0"/>
              <a:t>- Рассматривание фотографий, открыток, иллюстраций с изображением станицы;</a:t>
            </a:r>
          </a:p>
        </p:txBody>
      </p:sp>
    </p:spTree>
    <p:extLst>
      <p:ext uri="{BB962C8B-B14F-4D97-AF65-F5344CB8AC3E}">
        <p14:creationId xmlns:p14="http://schemas.microsoft.com/office/powerpoint/2010/main" val="21624841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</TotalTime>
  <Words>370</Words>
  <Application>Microsoft Office PowerPoint</Application>
  <PresentationFormat>Экран (4:3)</PresentationFormat>
  <Paragraphs>23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МОЙ ДОМ, МОЯ СТАНИЦА</vt:lpstr>
      <vt:lpstr>Актуальность проекта:</vt:lpstr>
      <vt:lpstr>Презентация PowerPoint</vt:lpstr>
      <vt:lpstr>Презентация PowerPoint</vt:lpstr>
      <vt:lpstr>Презентация PowerPoint</vt:lpstr>
      <vt:lpstr>Реализация проекта</vt:lpstr>
      <vt:lpstr>Игра -ситуация «Встречаем гостей – угощаем чаем».</vt:lpstr>
      <vt:lpstr>- С/ролевая игра «Строим дом на моей улице</vt:lpstr>
      <vt:lpstr>Презентация PowerPoint</vt:lpstr>
      <vt:lpstr>Презентация PowerPoint</vt:lpstr>
      <vt:lpstr>- Итоговое мероприятие НОД «Путешествие по родной станице»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МОЙ ДОМ, МОЯ СТАНИЦА</dc:title>
  <dc:creator>Оксана</dc:creator>
  <cp:lastModifiedBy>Оксана</cp:lastModifiedBy>
  <cp:revision>2</cp:revision>
  <dcterms:created xsi:type="dcterms:W3CDTF">2020-01-22T09:53:11Z</dcterms:created>
  <dcterms:modified xsi:type="dcterms:W3CDTF">2020-01-22T11:21:18Z</dcterms:modified>
</cp:coreProperties>
</file>