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media/image24.jpg" ContentType="image/png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comments/comment1.xml" ContentType="application/vnd.openxmlformats-officedocument.presentationml.comment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330" r:id="rId3"/>
    <p:sldId id="331" r:id="rId4"/>
    <p:sldId id="268" r:id="rId5"/>
    <p:sldId id="269" r:id="rId6"/>
    <p:sldId id="273" r:id="rId7"/>
    <p:sldId id="274" r:id="rId8"/>
    <p:sldId id="332" r:id="rId9"/>
    <p:sldId id="333" r:id="rId10"/>
    <p:sldId id="275" r:id="rId11"/>
    <p:sldId id="315" r:id="rId12"/>
    <p:sldId id="316" r:id="rId13"/>
    <p:sldId id="278" r:id="rId14"/>
    <p:sldId id="323" r:id="rId15"/>
    <p:sldId id="314" r:id="rId16"/>
    <p:sldId id="321" r:id="rId17"/>
    <p:sldId id="318" r:id="rId18"/>
    <p:sldId id="329" r:id="rId19"/>
    <p:sldId id="320" r:id="rId20"/>
    <p:sldId id="324" r:id="rId21"/>
    <p:sldId id="325" r:id="rId2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hr-trud" initials="o" lastIdx="3" clrIdx="0">
    <p:extLst>
      <p:ext uri="{19B8F6BF-5375-455C-9EA6-DF929625EA0E}">
        <p15:presenceInfo xmlns:p15="http://schemas.microsoft.com/office/powerpoint/2012/main" userId="ohr-tru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  <a:srgbClr val="FEFEFE"/>
    <a:srgbClr val="B3E3FA"/>
    <a:srgbClr val="CFECEF"/>
    <a:srgbClr val="3E95A1"/>
    <a:srgbClr val="ACD8CF"/>
    <a:srgbClr val="4F6698"/>
    <a:srgbClr val="C1E2DB"/>
    <a:srgbClr val="3A8B96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318" autoAdjust="0"/>
  </p:normalViewPr>
  <p:slideViewPr>
    <p:cSldViewPr snapToGrid="0" showGuides="1">
      <p:cViewPr varScale="1">
        <p:scale>
          <a:sx n="74" d="100"/>
          <a:sy n="74" d="100"/>
        </p:scale>
        <p:origin x="54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3-20T16:52:32.072" idx="3">
    <p:pos x="10" y="10"/>
    <p:text>Руки необходимо мыть не менее 20-40 сек.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3-20T14:55:32.306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  <p:cm authorId="1" dt="2020-03-20T14:56:06.138" idx="2">
    <p:pos x="10" y="146"/>
    <p:text>Маски могут иметь разную конструкцию. Они могут быть одноразовыми и применяться многократно. 
Есть маски, которые служат 2, 4, 6 часов. Стоимость этих масок различная, зависит от пропитки. 
Нельзя все время носить одну и ту же маску, тем самым вы можете инфицировать дважды сами себя. 
Какой стороной внутрь носить медицинскую маску - непринципиально.</p:text>
    <p:extLst>
      <p:ext uri="{C676402C-5697-4E1C-873F-D02D1690AC5C}">
        <p15:threadingInfo xmlns:p15="http://schemas.microsoft.com/office/powerpoint/2012/main" timeZoneBias="-180">
          <p15:parentCm authorId="1" idx="1"/>
        </p15:threadingInfo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BA3A63-DD05-4015-98D1-5974E3AB4BE1}" type="datetimeFigureOut">
              <a:rPr lang="zh-CN" altLang="en-US" smtClean="0"/>
              <a:pPr/>
              <a:t>2020/8/13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9C2BEA-B90F-4FA3-8154-871B0BA1DA2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3386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1DFC159B-048D-4325-8CE2-929D939518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"/>
            <a:ext cx="12227110" cy="6857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369178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E8A4FA5-3FEB-4495-9CB9-57D4688CF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ECADA202-0CE1-4D97-8C0A-ABA29FF558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77055CF-3464-4B9C-B736-FD274C9C1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18928-41B7-4B57-B19A-9527036FD8CB}" type="datetimeFigureOut">
              <a:rPr lang="zh-CN" altLang="en-US" smtClean="0"/>
              <a:pPr/>
              <a:t>2020/8/13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B194F13A-96CA-44DA-A34C-4085160F3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E47BD90-2386-40F9-A3EE-81DCF9EFF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5453-6735-4495-A861-48ED01D8CA4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8532639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A5DBBDD1-C8E6-4338-956F-F4B69D959C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A1705BDC-E029-4DFA-A480-93A9CB32EB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9CDEA95-BDDA-4878-8111-DD54BE8B6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18928-41B7-4B57-B19A-9527036FD8CB}" type="datetimeFigureOut">
              <a:rPr lang="zh-CN" altLang="en-US" smtClean="0"/>
              <a:pPr/>
              <a:t>2020/8/13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FFB7723-FE01-4551-A5D2-F3C028153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B70096CA-C8DC-4E7E-8B5E-B00B0B84E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5453-6735-4495-A861-48ED01D8CA4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4008610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6339314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360045" y="314960"/>
            <a:ext cx="11577320" cy="576580"/>
            <a:chOff x="567" y="496"/>
            <a:chExt cx="18232" cy="908"/>
          </a:xfrm>
        </p:grpSpPr>
        <p:pic>
          <p:nvPicPr>
            <p:cNvPr id="5" name="图片 4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279" y="496"/>
              <a:ext cx="1521" cy="909"/>
            </a:xfrm>
            <a:prstGeom prst="rect">
              <a:avLst/>
            </a:prstGeom>
          </p:spPr>
        </p:pic>
        <p:cxnSp>
          <p:nvCxnSpPr>
            <p:cNvPr id="6" name="直线连接符 5"/>
            <p:cNvCxnSpPr/>
            <p:nvPr userDrawn="1"/>
          </p:nvCxnSpPr>
          <p:spPr>
            <a:xfrm flipH="1">
              <a:off x="567" y="991"/>
              <a:ext cx="16477" cy="0"/>
            </a:xfrm>
            <a:prstGeom prst="line">
              <a:avLst/>
            </a:prstGeom>
            <a:ln>
              <a:solidFill>
                <a:srgbClr val="0AACB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54522929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533FE888-626D-4409-BF65-D2F12000EF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"/>
            <a:ext cx="12227110" cy="6857177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xmlns="" id="{FA0F3921-6FD2-4920-8876-DD4E2CD46BA3}"/>
              </a:ext>
            </a:extLst>
          </p:cNvPr>
          <p:cNvSpPr/>
          <p:nvPr userDrawn="1"/>
        </p:nvSpPr>
        <p:spPr>
          <a:xfrm>
            <a:off x="0" y="411"/>
            <a:ext cx="12227110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xmlns="" id="{3CA0A0FB-CB1D-476F-8A99-18B130BC1220}"/>
              </a:ext>
            </a:extLst>
          </p:cNvPr>
          <p:cNvGrpSpPr/>
          <p:nvPr userDrawn="1"/>
        </p:nvGrpSpPr>
        <p:grpSpPr>
          <a:xfrm>
            <a:off x="592056" y="628859"/>
            <a:ext cx="11577320" cy="576580"/>
            <a:chOff x="567" y="496"/>
            <a:chExt cx="18232" cy="908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xmlns="" id="{468A6F6B-2521-491A-B274-6DE4B69533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279" y="496"/>
              <a:ext cx="1521" cy="909"/>
            </a:xfrm>
            <a:prstGeom prst="rect">
              <a:avLst/>
            </a:prstGeom>
          </p:spPr>
        </p:pic>
        <p:cxnSp>
          <p:nvCxnSpPr>
            <p:cNvPr id="11" name="直线连接符 5">
              <a:extLst>
                <a:ext uri="{FF2B5EF4-FFF2-40B4-BE49-F238E27FC236}">
                  <a16:creationId xmlns:a16="http://schemas.microsoft.com/office/drawing/2014/main" xmlns="" id="{33641A77-B0A4-4EC6-B8A9-F7921810A6E7}"/>
                </a:ext>
              </a:extLst>
            </p:cNvPr>
            <p:cNvCxnSpPr/>
            <p:nvPr userDrawn="1"/>
          </p:nvCxnSpPr>
          <p:spPr>
            <a:xfrm flipH="1">
              <a:off x="567" y="991"/>
              <a:ext cx="16477" cy="0"/>
            </a:xfrm>
            <a:prstGeom prst="line">
              <a:avLst/>
            </a:prstGeom>
            <a:ln w="19050">
              <a:solidFill>
                <a:srgbClr val="3E95A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92F74566-3464-4EC9-B8BC-FB97A65CFEF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8" y="265952"/>
            <a:ext cx="740626" cy="72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382210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B040013-C6F2-454A-A3C5-E9ED8C2F9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038B52EE-9628-4168-88ED-EAC111A35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819743F2-7868-49B4-8203-C6161C07E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18928-41B7-4B57-B19A-9527036FD8CB}" type="datetimeFigureOut">
              <a:rPr lang="zh-CN" altLang="en-US" smtClean="0"/>
              <a:pPr/>
              <a:t>2020/8/13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352F4B0C-B23A-42CC-B17C-D0B32D907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B8472D1-16F7-4F97-A669-484ACB606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5453-6735-4495-A861-48ED01D8CA4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1352592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8C98461-E170-4921-AC54-C0DDDFC1E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A359A8B-E3C5-424E-9F53-E915FC0905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55928750-57CE-4A59-8AAF-0B9CBAD7C5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41A318FE-D78C-43D3-9231-9D9F79EF1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18928-41B7-4B57-B19A-9527036FD8CB}" type="datetimeFigureOut">
              <a:rPr lang="zh-CN" altLang="en-US" smtClean="0"/>
              <a:pPr/>
              <a:t>2020/8/13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2796B50C-00BD-49A8-BFB9-E63CB9285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9C5DEBCD-3E18-4BCC-A0BC-6699A9050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5453-6735-4495-A861-48ED01D8CA4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45553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0353AA6-50A3-4A57-895E-D7C3B1920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0F13AF75-49B1-462D-BF25-AB8005396D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94256724-734F-40EA-8B22-0029631B95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E148DBFA-000B-436B-9274-55F9DA5937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8A142D89-1DA7-4F05-9952-5BEEF01446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7FF412CF-CB91-44E2-B455-1C795DB65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18928-41B7-4B57-B19A-9527036FD8CB}" type="datetimeFigureOut">
              <a:rPr lang="zh-CN" altLang="en-US" smtClean="0"/>
              <a:pPr/>
              <a:t>2020/8/13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8C279B93-9838-42B8-A6F9-E71765CCB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610998AC-27F7-4767-8BC1-4A2975A52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5453-6735-4495-A861-48ED01D8CA4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9317474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7710B49-EC8B-4B89-9110-89E8F6CC1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1477FC3A-CDB9-47D1-8B80-7706B929C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18928-41B7-4B57-B19A-9527036FD8CB}" type="datetimeFigureOut">
              <a:rPr lang="zh-CN" altLang="en-US" smtClean="0"/>
              <a:pPr/>
              <a:t>2020/8/13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D69BF909-0456-49DD-A788-3C1D88176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52B40490-07D4-4370-B942-1B396B32D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5453-6735-4495-A861-48ED01D8CA4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8449637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61EEA6C6-F558-4B70-B517-7CF8F8D83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18928-41B7-4B57-B19A-9527036FD8CB}" type="datetimeFigureOut">
              <a:rPr lang="zh-CN" altLang="en-US" smtClean="0"/>
              <a:pPr/>
              <a:t>2020/8/13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8AA3E646-40FC-4138-952D-2157984DD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046CF801-F65F-47E1-ABB0-2B7050602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5453-6735-4495-A861-48ED01D8CA4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0608716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6CD8680-1C66-4049-AE8E-5AD664628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2D9A917C-9DB0-4E26-9EF2-20EDF89A6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981FC01E-D2E2-44CB-8628-D4897B273A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04C790EE-C53D-4DA6-90DB-3C74B89EE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18928-41B7-4B57-B19A-9527036FD8CB}" type="datetimeFigureOut">
              <a:rPr lang="zh-CN" altLang="en-US" smtClean="0"/>
              <a:pPr/>
              <a:t>2020/8/13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94AD3805-9A61-4B7B-9CFF-D42141BEC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871092A7-0C30-4AB0-AD7E-C93A119D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5453-6735-4495-A861-48ED01D8CA4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6323292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A714343-4D4D-4626-ADE7-A196F94A7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0E05574A-5B02-4CF9-9389-E1B09BB493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374519AD-2F40-4E4B-877F-EA7BDF43E5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6BFD8C5D-32E6-45FD-9803-096E549DC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18928-41B7-4B57-B19A-9527036FD8CB}" type="datetimeFigureOut">
              <a:rPr lang="zh-CN" altLang="en-US" smtClean="0"/>
              <a:pPr/>
              <a:t>2020/8/13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676428E-F1B0-4A62-A264-5B2D3E628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3A068B0D-7B6C-4BC1-919A-8C94FEFB1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5453-6735-4495-A861-48ED01D8CA4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511363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860E6227-B11D-4BBF-AEE5-F1C1F9241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01D1F9B-FCE5-4139-BA87-1A8FCACF73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5A5594C-9396-4163-94B7-50BCBA37DD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418928-41B7-4B57-B19A-9527036FD8CB}" type="datetimeFigureOut">
              <a:rPr lang="zh-CN" altLang="en-US" smtClean="0"/>
              <a:pPr/>
              <a:t>2020/8/13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48C4D272-A369-476D-ADBD-57B2087A9C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74387F2-9D92-40DF-A388-7978E4E21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45453-6735-4495-A861-48ED01D8CA4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2260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5" r:id="rId12"/>
    <p:sldLayoutId id="2147483676" r:id="rId13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30.png"/><Relationship Id="rId3" Type="http://schemas.openxmlformats.org/officeDocument/2006/relationships/tags" Target="../tags/tag11.xml"/><Relationship Id="rId7" Type="http://schemas.openxmlformats.org/officeDocument/2006/relationships/image" Target="../media/image27.png"/><Relationship Id="rId12" Type="http://schemas.openxmlformats.org/officeDocument/2006/relationships/image" Target="../media/image29.sv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29.png"/><Relationship Id="rId5" Type="http://schemas.openxmlformats.org/officeDocument/2006/relationships/tags" Target="../tags/tag13.xml"/><Relationship Id="rId10" Type="http://schemas.openxmlformats.org/officeDocument/2006/relationships/image" Target="../media/image27.svg"/><Relationship Id="rId4" Type="http://schemas.openxmlformats.org/officeDocument/2006/relationships/tags" Target="../tags/tag12.xml"/><Relationship Id="rId9" Type="http://schemas.openxmlformats.org/officeDocument/2006/relationships/image" Target="../media/image28.png"/><Relationship Id="rId1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comments" Target="../comments/commen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comments" Target="../comments/commen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.png"/><Relationship Id="rId7" Type="http://schemas.openxmlformats.org/officeDocument/2006/relationships/image" Target="../media/image5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18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5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1E2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17" descr="14">
            <a:extLst>
              <a:ext uri="{FF2B5EF4-FFF2-40B4-BE49-F238E27FC236}">
                <a16:creationId xmlns:a16="http://schemas.microsoft.com/office/drawing/2014/main" xmlns="" id="{AA98E56F-7AA0-4A71-8C75-E42A18FD3D1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14296" y="-68331"/>
            <a:ext cx="7306572" cy="6983480"/>
          </a:xfrm>
          <a:prstGeom prst="rect">
            <a:avLst/>
          </a:prstGeom>
        </p:spPr>
      </p:pic>
      <p:pic>
        <p:nvPicPr>
          <p:cNvPr id="15" name="14" descr="15">
            <a:extLst>
              <a:ext uri="{FF2B5EF4-FFF2-40B4-BE49-F238E27FC236}">
                <a16:creationId xmlns:a16="http://schemas.microsoft.com/office/drawing/2014/main" xmlns="" id="{B4689E64-ACC6-4D84-89F4-B39E9D4D506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13815" y="5715"/>
            <a:ext cx="1809750" cy="1758950"/>
          </a:xfrm>
          <a:prstGeom prst="rect">
            <a:avLst/>
          </a:prstGeom>
        </p:spPr>
      </p:pic>
      <p:pic>
        <p:nvPicPr>
          <p:cNvPr id="16" name="15" descr="16">
            <a:extLst>
              <a:ext uri="{FF2B5EF4-FFF2-40B4-BE49-F238E27FC236}">
                <a16:creationId xmlns:a16="http://schemas.microsoft.com/office/drawing/2014/main" xmlns="" id="{30D6BF3B-A8C0-424E-BB24-F2CC55EE5A5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1" y="1569086"/>
            <a:ext cx="2399480" cy="2198588"/>
          </a:xfrm>
          <a:prstGeom prst="rect">
            <a:avLst/>
          </a:prstGeom>
        </p:spPr>
      </p:pic>
      <p:pic>
        <p:nvPicPr>
          <p:cNvPr id="17" name="16" descr="17">
            <a:extLst>
              <a:ext uri="{FF2B5EF4-FFF2-40B4-BE49-F238E27FC236}">
                <a16:creationId xmlns:a16="http://schemas.microsoft.com/office/drawing/2014/main" xmlns="" id="{08405443-B0BE-4CF8-9041-87796BD5B3C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210952" y="5715"/>
            <a:ext cx="2001520" cy="2757805"/>
          </a:xfrm>
          <a:prstGeom prst="rect">
            <a:avLst/>
          </a:prstGeom>
        </p:spPr>
      </p:pic>
      <p:pic>
        <p:nvPicPr>
          <p:cNvPr id="23" name="22">
            <a:extLst>
              <a:ext uri="{FF2B5EF4-FFF2-40B4-BE49-F238E27FC236}">
                <a16:creationId xmlns:a16="http://schemas.microsoft.com/office/drawing/2014/main" xmlns="" id="{568A07A3-24A0-4A63-AC92-791A43D6233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8" t="2593"/>
          <a:stretch/>
        </p:blipFill>
        <p:spPr>
          <a:xfrm>
            <a:off x="9396897" y="4453917"/>
            <a:ext cx="2712009" cy="2404083"/>
          </a:xfrm>
          <a:prstGeom prst="rect">
            <a:avLst/>
          </a:prstGeom>
        </p:spPr>
      </p:pic>
      <p:pic>
        <p:nvPicPr>
          <p:cNvPr id="25" name="24">
            <a:extLst>
              <a:ext uri="{FF2B5EF4-FFF2-40B4-BE49-F238E27FC236}">
                <a16:creationId xmlns:a16="http://schemas.microsoft.com/office/drawing/2014/main" xmlns="" id="{CB656CFC-0032-4999-A14C-686C9E8F84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43" y="3141020"/>
            <a:ext cx="3259901" cy="3774129"/>
          </a:xfrm>
          <a:prstGeom prst="rect">
            <a:avLst/>
          </a:prstGeom>
        </p:spPr>
      </p:pic>
      <p:pic>
        <p:nvPicPr>
          <p:cNvPr id="11" name="10" descr="18">
            <a:extLst>
              <a:ext uri="{FF2B5EF4-FFF2-40B4-BE49-F238E27FC236}">
                <a16:creationId xmlns:a16="http://schemas.microsoft.com/office/drawing/2014/main" xmlns="" id="{DC846C61-6E0D-4B53-8146-CA73E3207CD1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21323" y="321972"/>
            <a:ext cx="7199027" cy="4246245"/>
          </a:xfrm>
          <a:prstGeom prst="rect">
            <a:avLst/>
          </a:prstGeom>
          <a:ln w="57150">
            <a:solidFill>
              <a:srgbClr val="3E95A1"/>
            </a:solidFill>
          </a:ln>
        </p:spPr>
      </p:pic>
      <p:sp>
        <p:nvSpPr>
          <p:cNvPr id="19" name="18">
            <a:extLst>
              <a:ext uri="{FF2B5EF4-FFF2-40B4-BE49-F238E27FC236}">
                <a16:creationId xmlns:a16="http://schemas.microsoft.com/office/drawing/2014/main" xmlns="" id="{5C12525E-CC08-4BFD-978E-3D462A4C5B62}"/>
              </a:ext>
            </a:extLst>
          </p:cNvPr>
          <p:cNvSpPr txBox="1"/>
          <p:nvPr/>
        </p:nvSpPr>
        <p:spPr>
          <a:xfrm>
            <a:off x="3361386" y="502277"/>
            <a:ext cx="697989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zh-C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«Октябрьский детский сад № 19 «</a:t>
            </a:r>
            <a:r>
              <a:rPr lang="ru-RU" altLang="zh-CN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Дюймовочка</a:t>
            </a:r>
            <a:r>
              <a:rPr lang="ru-RU" altLang="zh-CN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altLang="zh-CN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 </a:t>
            </a:r>
          </a:p>
          <a:p>
            <a:pPr algn="ctr"/>
            <a:r>
              <a:rPr lang="ru-RU" altLang="zh-CN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zh-CN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COVID – 19</a:t>
            </a:r>
            <a:r>
              <a:rPr lang="ru-RU" altLang="zh-CN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en-US" altLang="zh-CN" sz="4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zh-CN" sz="4000" b="1" dirty="0" smtClean="0">
                <a:solidFill>
                  <a:srgbClr val="3A8B96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Кто </a:t>
            </a:r>
            <a:r>
              <a:rPr lang="ru-RU" altLang="zh-CN" sz="4000" b="1" dirty="0" smtClean="0">
                <a:solidFill>
                  <a:srgbClr val="3A8B96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предупрежден, тот </a:t>
            </a:r>
            <a:r>
              <a:rPr lang="ru-RU" altLang="zh-CN" sz="4000" b="1" dirty="0" smtClean="0">
                <a:solidFill>
                  <a:srgbClr val="3A8B96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вооружен</a:t>
            </a:r>
            <a:endParaRPr lang="en-US" altLang="zh-CN" sz="4000" b="1" dirty="0" smtClean="0">
              <a:solidFill>
                <a:srgbClr val="3A8B96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zh-CN" sz="2000" b="1" dirty="0" smtClean="0">
                <a:solidFill>
                  <a:srgbClr val="3A8B96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старший воспитатель Каргина М.В.</a:t>
            </a:r>
            <a:endParaRPr lang="zh-CN" altLang="en-US" sz="2000" b="1" dirty="0">
              <a:solidFill>
                <a:srgbClr val="3A8B96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55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4">
            <a:extLst>
              <a:ext uri="{FF2B5EF4-FFF2-40B4-BE49-F238E27FC236}">
                <a16:creationId xmlns:a16="http://schemas.microsoft.com/office/drawing/2014/main" xmlns="" id="{C7AFAC66-06FF-4B78-82D9-BDE1DBC532F6}"/>
              </a:ext>
            </a:extLst>
          </p:cNvPr>
          <p:cNvSpPr/>
          <p:nvPr/>
        </p:nvSpPr>
        <p:spPr>
          <a:xfrm>
            <a:off x="5048034" y="4371824"/>
            <a:ext cx="6896318" cy="2257576"/>
          </a:xfrm>
          <a:prstGeom prst="rect">
            <a:avLst/>
          </a:prstGeom>
          <a:solidFill>
            <a:srgbClr val="3A8B96"/>
          </a:solidFill>
          <a:ln w="3810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Group 11">
            <a:extLst>
              <a:ext uri="{FF2B5EF4-FFF2-40B4-BE49-F238E27FC236}">
                <a16:creationId xmlns:a16="http://schemas.microsoft.com/office/drawing/2014/main" xmlns="" id="{F3B4C7F7-9BBE-4D75-9FA4-2EE63AD0A05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443407" y="3332501"/>
            <a:ext cx="406400" cy="558800"/>
            <a:chOff x="1787" y="2114"/>
            <a:chExt cx="277" cy="381"/>
          </a:xfrm>
          <a:solidFill>
            <a:srgbClr val="3E95A1"/>
          </a:solidFill>
        </p:grpSpPr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xmlns="" id="{2B4CF6B1-DFFA-4418-9F1E-B58835106D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7" y="2114"/>
              <a:ext cx="277" cy="381"/>
            </a:xfrm>
            <a:custGeom>
              <a:avLst/>
              <a:gdLst/>
              <a:ahLst/>
              <a:cxnLst>
                <a:cxn ang="0">
                  <a:pos x="55" y="19"/>
                </a:cxn>
                <a:cxn ang="0">
                  <a:pos x="55" y="17"/>
                </a:cxn>
                <a:cxn ang="0">
                  <a:pos x="51" y="12"/>
                </a:cxn>
                <a:cxn ang="0">
                  <a:pos x="45" y="12"/>
                </a:cxn>
                <a:cxn ang="0">
                  <a:pos x="46" y="9"/>
                </a:cxn>
                <a:cxn ang="0">
                  <a:pos x="37" y="0"/>
                </a:cxn>
                <a:cxn ang="0">
                  <a:pos x="29" y="9"/>
                </a:cxn>
                <a:cxn ang="0">
                  <a:pos x="30" y="12"/>
                </a:cxn>
                <a:cxn ang="0">
                  <a:pos x="21" y="12"/>
                </a:cxn>
                <a:cxn ang="0">
                  <a:pos x="17" y="17"/>
                </a:cxn>
                <a:cxn ang="0">
                  <a:pos x="17" y="19"/>
                </a:cxn>
                <a:cxn ang="0">
                  <a:pos x="7" y="19"/>
                </a:cxn>
                <a:cxn ang="0">
                  <a:pos x="0" y="26"/>
                </a:cxn>
                <a:cxn ang="0">
                  <a:pos x="0" y="96"/>
                </a:cxn>
                <a:cxn ang="0">
                  <a:pos x="7" y="102"/>
                </a:cxn>
                <a:cxn ang="0">
                  <a:pos x="66" y="102"/>
                </a:cxn>
                <a:cxn ang="0">
                  <a:pos x="73" y="96"/>
                </a:cxn>
                <a:cxn ang="0">
                  <a:pos x="73" y="26"/>
                </a:cxn>
                <a:cxn ang="0">
                  <a:pos x="66" y="19"/>
                </a:cxn>
                <a:cxn ang="0">
                  <a:pos x="55" y="19"/>
                </a:cxn>
                <a:cxn ang="0">
                  <a:pos x="32" y="9"/>
                </a:cxn>
                <a:cxn ang="0">
                  <a:pos x="37" y="3"/>
                </a:cxn>
                <a:cxn ang="0">
                  <a:pos x="42" y="9"/>
                </a:cxn>
                <a:cxn ang="0">
                  <a:pos x="41" y="12"/>
                </a:cxn>
                <a:cxn ang="0">
                  <a:pos x="34" y="12"/>
                </a:cxn>
                <a:cxn ang="0">
                  <a:pos x="32" y="9"/>
                </a:cxn>
                <a:cxn ang="0">
                  <a:pos x="66" y="92"/>
                </a:cxn>
                <a:cxn ang="0">
                  <a:pos x="62" y="95"/>
                </a:cxn>
                <a:cxn ang="0">
                  <a:pos x="10" y="95"/>
                </a:cxn>
                <a:cxn ang="0">
                  <a:pos x="7" y="92"/>
                </a:cxn>
                <a:cxn ang="0">
                  <a:pos x="7" y="30"/>
                </a:cxn>
                <a:cxn ang="0">
                  <a:pos x="10" y="26"/>
                </a:cxn>
                <a:cxn ang="0">
                  <a:pos x="17" y="26"/>
                </a:cxn>
                <a:cxn ang="0">
                  <a:pos x="21" y="30"/>
                </a:cxn>
                <a:cxn ang="0">
                  <a:pos x="52" y="30"/>
                </a:cxn>
                <a:cxn ang="0">
                  <a:pos x="55" y="26"/>
                </a:cxn>
                <a:cxn ang="0">
                  <a:pos x="62" y="26"/>
                </a:cxn>
                <a:cxn ang="0">
                  <a:pos x="66" y="30"/>
                </a:cxn>
                <a:cxn ang="0">
                  <a:pos x="66" y="92"/>
                </a:cxn>
                <a:cxn ang="0">
                  <a:pos x="66" y="92"/>
                </a:cxn>
                <a:cxn ang="0">
                  <a:pos x="66" y="92"/>
                </a:cxn>
              </a:cxnLst>
              <a:rect l="0" t="0" r="r" b="b"/>
              <a:pathLst>
                <a:path w="73" h="102">
                  <a:moveTo>
                    <a:pt x="55" y="19"/>
                  </a:moveTo>
                  <a:cubicBezTo>
                    <a:pt x="55" y="17"/>
                    <a:pt x="55" y="17"/>
                    <a:pt x="55" y="17"/>
                  </a:cubicBezTo>
                  <a:cubicBezTo>
                    <a:pt x="55" y="14"/>
                    <a:pt x="53" y="12"/>
                    <a:pt x="51" y="12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6" y="11"/>
                    <a:pt x="46" y="10"/>
                    <a:pt x="46" y="9"/>
                  </a:cubicBezTo>
                  <a:cubicBezTo>
                    <a:pt x="46" y="4"/>
                    <a:pt x="42" y="0"/>
                    <a:pt x="37" y="0"/>
                  </a:cubicBezTo>
                  <a:cubicBezTo>
                    <a:pt x="33" y="0"/>
                    <a:pt x="29" y="4"/>
                    <a:pt x="29" y="9"/>
                  </a:cubicBezTo>
                  <a:cubicBezTo>
                    <a:pt x="29" y="10"/>
                    <a:pt x="29" y="11"/>
                    <a:pt x="30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19" y="12"/>
                    <a:pt x="17" y="14"/>
                    <a:pt x="17" y="17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3" y="19"/>
                    <a:pt x="0" y="22"/>
                    <a:pt x="0" y="2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9"/>
                    <a:pt x="3" y="102"/>
                    <a:pt x="7" y="102"/>
                  </a:cubicBezTo>
                  <a:cubicBezTo>
                    <a:pt x="66" y="102"/>
                    <a:pt x="66" y="102"/>
                    <a:pt x="66" y="102"/>
                  </a:cubicBezTo>
                  <a:cubicBezTo>
                    <a:pt x="70" y="102"/>
                    <a:pt x="73" y="99"/>
                    <a:pt x="73" y="96"/>
                  </a:cubicBezTo>
                  <a:cubicBezTo>
                    <a:pt x="73" y="26"/>
                    <a:pt x="73" y="26"/>
                    <a:pt x="73" y="26"/>
                  </a:cubicBezTo>
                  <a:cubicBezTo>
                    <a:pt x="73" y="22"/>
                    <a:pt x="70" y="19"/>
                    <a:pt x="66" y="19"/>
                  </a:cubicBezTo>
                  <a:lnTo>
                    <a:pt x="55" y="19"/>
                  </a:lnTo>
                  <a:close/>
                  <a:moveTo>
                    <a:pt x="32" y="9"/>
                  </a:moveTo>
                  <a:cubicBezTo>
                    <a:pt x="32" y="6"/>
                    <a:pt x="35" y="3"/>
                    <a:pt x="37" y="3"/>
                  </a:cubicBezTo>
                  <a:cubicBezTo>
                    <a:pt x="40" y="3"/>
                    <a:pt x="42" y="6"/>
                    <a:pt x="42" y="9"/>
                  </a:cubicBezTo>
                  <a:cubicBezTo>
                    <a:pt x="42" y="10"/>
                    <a:pt x="42" y="11"/>
                    <a:pt x="41" y="12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3" y="11"/>
                    <a:pt x="32" y="10"/>
                    <a:pt x="32" y="9"/>
                  </a:cubicBezTo>
                  <a:close/>
                  <a:moveTo>
                    <a:pt x="66" y="92"/>
                  </a:moveTo>
                  <a:cubicBezTo>
                    <a:pt x="66" y="94"/>
                    <a:pt x="64" y="95"/>
                    <a:pt x="62" y="95"/>
                  </a:cubicBezTo>
                  <a:cubicBezTo>
                    <a:pt x="10" y="95"/>
                    <a:pt x="10" y="95"/>
                    <a:pt x="10" y="95"/>
                  </a:cubicBezTo>
                  <a:cubicBezTo>
                    <a:pt x="9" y="95"/>
                    <a:pt x="7" y="94"/>
                    <a:pt x="7" y="92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28"/>
                    <a:pt x="9" y="26"/>
                    <a:pt x="10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7" y="28"/>
                    <a:pt x="19" y="30"/>
                    <a:pt x="21" y="30"/>
                  </a:cubicBezTo>
                  <a:cubicBezTo>
                    <a:pt x="52" y="30"/>
                    <a:pt x="52" y="30"/>
                    <a:pt x="52" y="30"/>
                  </a:cubicBezTo>
                  <a:cubicBezTo>
                    <a:pt x="54" y="30"/>
                    <a:pt x="55" y="28"/>
                    <a:pt x="55" y="26"/>
                  </a:cubicBezTo>
                  <a:cubicBezTo>
                    <a:pt x="62" y="26"/>
                    <a:pt x="62" y="26"/>
                    <a:pt x="62" y="26"/>
                  </a:cubicBezTo>
                  <a:cubicBezTo>
                    <a:pt x="64" y="26"/>
                    <a:pt x="66" y="28"/>
                    <a:pt x="66" y="30"/>
                  </a:cubicBezTo>
                  <a:lnTo>
                    <a:pt x="66" y="92"/>
                  </a:lnTo>
                  <a:close/>
                  <a:moveTo>
                    <a:pt x="66" y="92"/>
                  </a:moveTo>
                  <a:cubicBezTo>
                    <a:pt x="66" y="92"/>
                    <a:pt x="66" y="92"/>
                    <a:pt x="66" y="92"/>
                  </a:cubicBezTo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charset="-122"/>
                <a:ea typeface="字魂59号-创粗黑" panose="00000500000000000000" charset="-122"/>
                <a:cs typeface="字魂59号-创粗黑" panose="00000500000000000000" charset="-122"/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xmlns="" id="{9F8410F6-1734-4ADE-9D23-E7219A9088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74" y="2304"/>
              <a:ext cx="99" cy="75"/>
            </a:xfrm>
            <a:custGeom>
              <a:avLst/>
              <a:gdLst/>
              <a:ahLst/>
              <a:cxnLst>
                <a:cxn ang="0">
                  <a:pos x="11" y="12"/>
                </a:cxn>
                <a:cxn ang="0">
                  <a:pos x="6" y="7"/>
                </a:cxn>
                <a:cxn ang="0">
                  <a:pos x="5" y="7"/>
                </a:cxn>
                <a:cxn ang="0">
                  <a:pos x="3" y="7"/>
                </a:cxn>
                <a:cxn ang="0">
                  <a:pos x="1" y="9"/>
                </a:cxn>
                <a:cxn ang="0">
                  <a:pos x="1" y="12"/>
                </a:cxn>
                <a:cxn ang="0">
                  <a:pos x="9" y="20"/>
                </a:cxn>
                <a:cxn ang="0">
                  <a:pos x="11" y="20"/>
                </a:cxn>
                <a:cxn ang="0">
                  <a:pos x="12" y="20"/>
                </a:cxn>
                <a:cxn ang="0">
                  <a:pos x="25" y="6"/>
                </a:cxn>
                <a:cxn ang="0">
                  <a:pos x="25" y="2"/>
                </a:cxn>
                <a:cxn ang="0">
                  <a:pos x="24" y="1"/>
                </a:cxn>
                <a:cxn ang="0">
                  <a:pos x="22" y="0"/>
                </a:cxn>
                <a:cxn ang="0">
                  <a:pos x="20" y="1"/>
                </a:cxn>
                <a:cxn ang="0">
                  <a:pos x="11" y="12"/>
                </a:cxn>
                <a:cxn ang="0">
                  <a:pos x="11" y="12"/>
                </a:cxn>
                <a:cxn ang="0">
                  <a:pos x="11" y="12"/>
                </a:cxn>
              </a:cxnLst>
              <a:rect l="0" t="0" r="r" b="b"/>
              <a:pathLst>
                <a:path w="26" h="20">
                  <a:moveTo>
                    <a:pt x="11" y="12"/>
                  </a:move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5" y="7"/>
                    <a:pt x="5" y="7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10"/>
                    <a:pt x="0" y="11"/>
                    <a:pt x="1" y="12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10" y="20"/>
                    <a:pt x="11" y="20"/>
                  </a:cubicBezTo>
                  <a:cubicBezTo>
                    <a:pt x="11" y="20"/>
                    <a:pt x="12" y="20"/>
                    <a:pt x="12" y="20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6" y="5"/>
                    <a:pt x="26" y="3"/>
                    <a:pt x="25" y="2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3" y="1"/>
                    <a:pt x="23" y="0"/>
                    <a:pt x="22" y="0"/>
                  </a:cubicBezTo>
                  <a:cubicBezTo>
                    <a:pt x="21" y="0"/>
                    <a:pt x="21" y="1"/>
                    <a:pt x="20" y="1"/>
                  </a:cubicBezTo>
                  <a:lnTo>
                    <a:pt x="11" y="12"/>
                  </a:lnTo>
                  <a:close/>
                  <a:moveTo>
                    <a:pt x="11" y="12"/>
                  </a:moveTo>
                  <a:cubicBezTo>
                    <a:pt x="11" y="12"/>
                    <a:pt x="11" y="12"/>
                    <a:pt x="11" y="12"/>
                  </a:cubicBezTo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charset="-122"/>
                <a:ea typeface="字魂59号-创粗黑" panose="00000500000000000000" charset="-122"/>
                <a:cs typeface="字魂59号-创粗黑" panose="00000500000000000000" charset="-122"/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xmlns="" id="{2FFA4155-B5BF-437B-946E-3881C6273D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29" y="2245"/>
              <a:ext cx="193" cy="186"/>
            </a:xfrm>
            <a:custGeom>
              <a:avLst/>
              <a:gdLst/>
              <a:ahLst/>
              <a:cxnLst>
                <a:cxn ang="0">
                  <a:pos x="25" y="0"/>
                </a:cxn>
                <a:cxn ang="0">
                  <a:pos x="0" y="25"/>
                </a:cxn>
                <a:cxn ang="0">
                  <a:pos x="25" y="50"/>
                </a:cxn>
                <a:cxn ang="0">
                  <a:pos x="51" y="25"/>
                </a:cxn>
                <a:cxn ang="0">
                  <a:pos x="25" y="0"/>
                </a:cxn>
                <a:cxn ang="0">
                  <a:pos x="25" y="44"/>
                </a:cxn>
                <a:cxn ang="0">
                  <a:pos x="7" y="25"/>
                </a:cxn>
                <a:cxn ang="0">
                  <a:pos x="25" y="7"/>
                </a:cxn>
                <a:cxn ang="0">
                  <a:pos x="44" y="25"/>
                </a:cxn>
                <a:cxn ang="0">
                  <a:pos x="25" y="44"/>
                </a:cxn>
                <a:cxn ang="0">
                  <a:pos x="25" y="44"/>
                </a:cxn>
                <a:cxn ang="0">
                  <a:pos x="25" y="44"/>
                </a:cxn>
              </a:cxnLst>
              <a:rect l="0" t="0" r="r" b="b"/>
              <a:pathLst>
                <a:path w="51" h="50">
                  <a:moveTo>
                    <a:pt x="25" y="0"/>
                  </a:moveTo>
                  <a:cubicBezTo>
                    <a:pt x="11" y="0"/>
                    <a:pt x="0" y="11"/>
                    <a:pt x="0" y="25"/>
                  </a:cubicBezTo>
                  <a:cubicBezTo>
                    <a:pt x="0" y="39"/>
                    <a:pt x="11" y="50"/>
                    <a:pt x="25" y="50"/>
                  </a:cubicBezTo>
                  <a:cubicBezTo>
                    <a:pt x="39" y="50"/>
                    <a:pt x="51" y="39"/>
                    <a:pt x="51" y="25"/>
                  </a:cubicBezTo>
                  <a:cubicBezTo>
                    <a:pt x="51" y="11"/>
                    <a:pt x="39" y="0"/>
                    <a:pt x="25" y="0"/>
                  </a:cubicBezTo>
                  <a:close/>
                  <a:moveTo>
                    <a:pt x="25" y="44"/>
                  </a:moveTo>
                  <a:cubicBezTo>
                    <a:pt x="15" y="44"/>
                    <a:pt x="7" y="35"/>
                    <a:pt x="7" y="25"/>
                  </a:cubicBezTo>
                  <a:cubicBezTo>
                    <a:pt x="7" y="15"/>
                    <a:pt x="15" y="7"/>
                    <a:pt x="25" y="7"/>
                  </a:cubicBezTo>
                  <a:cubicBezTo>
                    <a:pt x="35" y="7"/>
                    <a:pt x="44" y="15"/>
                    <a:pt x="44" y="25"/>
                  </a:cubicBezTo>
                  <a:cubicBezTo>
                    <a:pt x="44" y="35"/>
                    <a:pt x="35" y="44"/>
                    <a:pt x="25" y="44"/>
                  </a:cubicBezTo>
                  <a:close/>
                  <a:moveTo>
                    <a:pt x="25" y="44"/>
                  </a:moveTo>
                  <a:cubicBezTo>
                    <a:pt x="25" y="44"/>
                    <a:pt x="25" y="44"/>
                    <a:pt x="25" y="44"/>
                  </a:cubicBezTo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charset="-122"/>
                <a:ea typeface="字魂59号-创粗黑" panose="00000500000000000000" charset="-122"/>
                <a:cs typeface="字魂59号-创粗黑" panose="00000500000000000000" charset="-122"/>
              </a:endParaRPr>
            </a:p>
          </p:txBody>
        </p:sp>
      </p:grpSp>
      <p:cxnSp>
        <p:nvCxnSpPr>
          <p:cNvPr id="42" name="Elbow Connector 102">
            <a:extLst>
              <a:ext uri="{FF2B5EF4-FFF2-40B4-BE49-F238E27FC236}">
                <a16:creationId xmlns:a16="http://schemas.microsoft.com/office/drawing/2014/main" xmlns="" id="{E5DEE262-48E0-4527-88E1-1A5D9489B334}"/>
              </a:ext>
            </a:extLst>
          </p:cNvPr>
          <p:cNvCxnSpPr/>
          <p:nvPr/>
        </p:nvCxnSpPr>
        <p:spPr>
          <a:xfrm flipV="1">
            <a:off x="5124145" y="1440870"/>
            <a:ext cx="1103084" cy="400682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08AAFE"/>
            </a:solidFill>
            <a:prstDash val="solid"/>
            <a:miter lim="800000"/>
            <a:tailEnd type="oval"/>
          </a:ln>
          <a:effectLst/>
        </p:spPr>
      </p:cxnSp>
      <p:cxnSp>
        <p:nvCxnSpPr>
          <p:cNvPr id="43" name="Elbow Connector 113">
            <a:extLst>
              <a:ext uri="{FF2B5EF4-FFF2-40B4-BE49-F238E27FC236}">
                <a16:creationId xmlns:a16="http://schemas.microsoft.com/office/drawing/2014/main" xmlns="" id="{5C090E5D-BFFC-4FD5-B766-DD20421F5FE7}"/>
              </a:ext>
            </a:extLst>
          </p:cNvPr>
          <p:cNvCxnSpPr/>
          <p:nvPr/>
        </p:nvCxnSpPr>
        <p:spPr>
          <a:xfrm>
            <a:off x="5158128" y="3133905"/>
            <a:ext cx="1133643" cy="445862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0AACBA"/>
            </a:solidFill>
            <a:prstDash val="solid"/>
            <a:miter lim="800000"/>
            <a:tailEnd type="oval"/>
          </a:ln>
          <a:effectLst/>
        </p:spPr>
      </p:cxnSp>
      <p:cxnSp>
        <p:nvCxnSpPr>
          <p:cNvPr id="44" name="Elbow Connector 114">
            <a:extLst>
              <a:ext uri="{FF2B5EF4-FFF2-40B4-BE49-F238E27FC236}">
                <a16:creationId xmlns:a16="http://schemas.microsoft.com/office/drawing/2014/main" xmlns="" id="{0EE0E9C3-6C6F-4E77-8269-E2A2E794C362}"/>
              </a:ext>
            </a:extLst>
          </p:cNvPr>
          <p:cNvCxnSpPr/>
          <p:nvPr/>
        </p:nvCxnSpPr>
        <p:spPr>
          <a:xfrm>
            <a:off x="5048034" y="2733711"/>
            <a:ext cx="1243737" cy="235411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08AAFE"/>
            </a:solidFill>
            <a:prstDash val="solid"/>
            <a:miter lim="800000"/>
            <a:tailEnd type="oval"/>
          </a:ln>
          <a:effectLst/>
        </p:spPr>
      </p:cxnSp>
      <p:cxnSp>
        <p:nvCxnSpPr>
          <p:cNvPr id="45" name="Elbow Connector 125">
            <a:extLst>
              <a:ext uri="{FF2B5EF4-FFF2-40B4-BE49-F238E27FC236}">
                <a16:creationId xmlns:a16="http://schemas.microsoft.com/office/drawing/2014/main" xmlns="" id="{C5D7FCA1-428A-44E3-BE23-7F0FB1C772EC}"/>
              </a:ext>
            </a:extLst>
          </p:cNvPr>
          <p:cNvCxnSpPr/>
          <p:nvPr/>
        </p:nvCxnSpPr>
        <p:spPr>
          <a:xfrm flipV="1">
            <a:off x="5048034" y="2350843"/>
            <a:ext cx="1204913" cy="191736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0AACBA"/>
            </a:solidFill>
            <a:prstDash val="solid"/>
            <a:miter lim="800000"/>
            <a:tailEnd type="oval"/>
          </a:ln>
          <a:effectLst/>
        </p:spPr>
      </p:cxnSp>
      <p:grpSp>
        <p:nvGrpSpPr>
          <p:cNvPr id="9" name="2">
            <a:extLst>
              <a:ext uri="{FF2B5EF4-FFF2-40B4-BE49-F238E27FC236}">
                <a16:creationId xmlns:a16="http://schemas.microsoft.com/office/drawing/2014/main" xmlns="" id="{D73D7607-67DC-46C0-B452-D25CA173F5A5}"/>
              </a:ext>
            </a:extLst>
          </p:cNvPr>
          <p:cNvGrpSpPr>
            <a:grpSpLocks noChangeAspect="1"/>
          </p:cNvGrpSpPr>
          <p:nvPr/>
        </p:nvGrpSpPr>
        <p:grpSpPr>
          <a:xfrm>
            <a:off x="2698632" y="1438302"/>
            <a:ext cx="2211705" cy="1739265"/>
            <a:chOff x="626801" y="2632167"/>
            <a:chExt cx="2664802" cy="2095304"/>
          </a:xfrm>
        </p:grpSpPr>
        <p:sp>
          <p:nvSpPr>
            <p:cNvPr id="38" name="Freeform 5">
              <a:extLst>
                <a:ext uri="{FF2B5EF4-FFF2-40B4-BE49-F238E27FC236}">
                  <a16:creationId xmlns:a16="http://schemas.microsoft.com/office/drawing/2014/main" xmlns="" id="{420AF92B-A491-4B16-974B-51CA048861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6801" y="2632167"/>
              <a:ext cx="2664802" cy="655456"/>
            </a:xfrm>
            <a:custGeom>
              <a:avLst/>
              <a:gdLst/>
              <a:ahLst/>
              <a:cxnLst>
                <a:cxn ang="0">
                  <a:pos x="96" y="14"/>
                </a:cxn>
                <a:cxn ang="0">
                  <a:pos x="72" y="14"/>
                </a:cxn>
                <a:cxn ang="0">
                  <a:pos x="72" y="3"/>
                </a:cxn>
                <a:cxn ang="0">
                  <a:pos x="68" y="0"/>
                </a:cxn>
                <a:cxn ang="0">
                  <a:pos x="35" y="0"/>
                </a:cxn>
                <a:cxn ang="0">
                  <a:pos x="32" y="3"/>
                </a:cxn>
                <a:cxn ang="0">
                  <a:pos x="32" y="14"/>
                </a:cxn>
                <a:cxn ang="0">
                  <a:pos x="7" y="14"/>
                </a:cxn>
                <a:cxn ang="0">
                  <a:pos x="0" y="19"/>
                </a:cxn>
                <a:cxn ang="0">
                  <a:pos x="0" y="25"/>
                </a:cxn>
                <a:cxn ang="0">
                  <a:pos x="102" y="25"/>
                </a:cxn>
                <a:cxn ang="0">
                  <a:pos x="102" y="20"/>
                </a:cxn>
                <a:cxn ang="0">
                  <a:pos x="96" y="14"/>
                </a:cxn>
                <a:cxn ang="0">
                  <a:pos x="65" y="14"/>
                </a:cxn>
                <a:cxn ang="0">
                  <a:pos x="39" y="14"/>
                </a:cxn>
                <a:cxn ang="0">
                  <a:pos x="39" y="7"/>
                </a:cxn>
                <a:cxn ang="0">
                  <a:pos x="65" y="7"/>
                </a:cxn>
                <a:cxn ang="0">
                  <a:pos x="65" y="14"/>
                </a:cxn>
                <a:cxn ang="0">
                  <a:pos x="65" y="14"/>
                </a:cxn>
                <a:cxn ang="0">
                  <a:pos x="65" y="14"/>
                </a:cxn>
              </a:cxnLst>
              <a:rect l="0" t="0" r="r" b="b"/>
              <a:pathLst>
                <a:path w="102" h="25">
                  <a:moveTo>
                    <a:pt x="96" y="14"/>
                  </a:moveTo>
                  <a:cubicBezTo>
                    <a:pt x="72" y="14"/>
                    <a:pt x="72" y="14"/>
                    <a:pt x="72" y="14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2" y="2"/>
                    <a:pt x="70" y="0"/>
                    <a:pt x="68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4" y="0"/>
                    <a:pt x="32" y="2"/>
                    <a:pt x="32" y="3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3" y="14"/>
                    <a:pt x="0" y="16"/>
                    <a:pt x="0" y="19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2" y="17"/>
                    <a:pt x="100" y="14"/>
                    <a:pt x="96" y="14"/>
                  </a:cubicBezTo>
                  <a:close/>
                  <a:moveTo>
                    <a:pt x="65" y="14"/>
                  </a:moveTo>
                  <a:cubicBezTo>
                    <a:pt x="39" y="14"/>
                    <a:pt x="39" y="14"/>
                    <a:pt x="39" y="14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65" y="7"/>
                    <a:pt x="65" y="7"/>
                    <a:pt x="65" y="7"/>
                  </a:cubicBezTo>
                  <a:lnTo>
                    <a:pt x="65" y="14"/>
                  </a:lnTo>
                  <a:close/>
                  <a:moveTo>
                    <a:pt x="65" y="14"/>
                  </a:moveTo>
                  <a:cubicBezTo>
                    <a:pt x="65" y="14"/>
                    <a:pt x="65" y="14"/>
                    <a:pt x="65" y="14"/>
                  </a:cubicBezTo>
                </a:path>
              </a:pathLst>
            </a:custGeom>
            <a:solidFill>
              <a:srgbClr val="0AACBA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charset="-122"/>
                <a:ea typeface="字魂59号-创粗黑" panose="00000500000000000000" charset="-122"/>
                <a:cs typeface="字魂59号-创粗黑" panose="00000500000000000000" charset="-122"/>
              </a:endParaRPr>
            </a:p>
          </p:txBody>
        </p:sp>
        <p:sp>
          <p:nvSpPr>
            <p:cNvPr id="39" name="Freeform 6">
              <a:extLst>
                <a:ext uri="{FF2B5EF4-FFF2-40B4-BE49-F238E27FC236}">
                  <a16:creationId xmlns:a16="http://schemas.microsoft.com/office/drawing/2014/main" xmlns="" id="{12418FD1-04F4-499D-BF21-133E6EFE77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6801" y="3384326"/>
              <a:ext cx="2664802" cy="1343145"/>
            </a:xfrm>
            <a:custGeom>
              <a:avLst/>
              <a:gdLst/>
              <a:ahLst/>
              <a:cxnLst>
                <a:cxn ang="0">
                  <a:pos x="0" y="46"/>
                </a:cxn>
                <a:cxn ang="0">
                  <a:pos x="5" y="51"/>
                </a:cxn>
                <a:cxn ang="0">
                  <a:pos x="97" y="51"/>
                </a:cxn>
                <a:cxn ang="0">
                  <a:pos x="102" y="46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46"/>
                </a:cxn>
                <a:cxn ang="0">
                  <a:pos x="51" y="7"/>
                </a:cxn>
                <a:cxn ang="0">
                  <a:pos x="69" y="25"/>
                </a:cxn>
                <a:cxn ang="0">
                  <a:pos x="51" y="43"/>
                </a:cxn>
                <a:cxn ang="0">
                  <a:pos x="33" y="25"/>
                </a:cxn>
                <a:cxn ang="0">
                  <a:pos x="51" y="7"/>
                </a:cxn>
                <a:cxn ang="0">
                  <a:pos x="51" y="7"/>
                </a:cxn>
                <a:cxn ang="0">
                  <a:pos x="51" y="7"/>
                </a:cxn>
              </a:cxnLst>
              <a:rect l="0" t="0" r="r" b="b"/>
              <a:pathLst>
                <a:path w="102" h="51">
                  <a:moveTo>
                    <a:pt x="0" y="46"/>
                  </a:moveTo>
                  <a:cubicBezTo>
                    <a:pt x="0" y="49"/>
                    <a:pt x="2" y="51"/>
                    <a:pt x="5" y="51"/>
                  </a:cubicBezTo>
                  <a:cubicBezTo>
                    <a:pt x="97" y="51"/>
                    <a:pt x="97" y="51"/>
                    <a:pt x="97" y="51"/>
                  </a:cubicBezTo>
                  <a:cubicBezTo>
                    <a:pt x="101" y="51"/>
                    <a:pt x="102" y="48"/>
                    <a:pt x="102" y="46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46"/>
                  </a:lnTo>
                  <a:close/>
                  <a:moveTo>
                    <a:pt x="51" y="7"/>
                  </a:moveTo>
                  <a:cubicBezTo>
                    <a:pt x="61" y="7"/>
                    <a:pt x="69" y="15"/>
                    <a:pt x="69" y="25"/>
                  </a:cubicBezTo>
                  <a:cubicBezTo>
                    <a:pt x="69" y="35"/>
                    <a:pt x="61" y="43"/>
                    <a:pt x="51" y="43"/>
                  </a:cubicBezTo>
                  <a:cubicBezTo>
                    <a:pt x="41" y="43"/>
                    <a:pt x="33" y="35"/>
                    <a:pt x="33" y="25"/>
                  </a:cubicBezTo>
                  <a:cubicBezTo>
                    <a:pt x="33" y="15"/>
                    <a:pt x="41" y="7"/>
                    <a:pt x="51" y="7"/>
                  </a:cubicBezTo>
                  <a:close/>
                  <a:moveTo>
                    <a:pt x="51" y="7"/>
                  </a:moveTo>
                  <a:cubicBezTo>
                    <a:pt x="51" y="7"/>
                    <a:pt x="51" y="7"/>
                    <a:pt x="51" y="7"/>
                  </a:cubicBezTo>
                </a:path>
              </a:pathLst>
            </a:custGeom>
            <a:solidFill>
              <a:srgbClr val="90D0D8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charset="-122"/>
                <a:ea typeface="字魂59号-创粗黑" panose="00000500000000000000" charset="-122"/>
                <a:cs typeface="字魂59号-创粗黑" panose="00000500000000000000" charset="-122"/>
              </a:endParaRPr>
            </a:p>
          </p:txBody>
        </p:sp>
        <p:sp>
          <p:nvSpPr>
            <p:cNvPr id="40" name="Freeform 7">
              <a:extLst>
                <a:ext uri="{FF2B5EF4-FFF2-40B4-BE49-F238E27FC236}">
                  <a16:creationId xmlns:a16="http://schemas.microsoft.com/office/drawing/2014/main" xmlns="" id="{F6F89AD1-189E-48BC-BB8E-F799DE03C4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47595" y="3728170"/>
              <a:ext cx="633968" cy="633966"/>
            </a:xfrm>
            <a:custGeom>
              <a:avLst/>
              <a:gdLst/>
              <a:ahLst/>
              <a:cxnLst>
                <a:cxn ang="0">
                  <a:pos x="20" y="59"/>
                </a:cxn>
                <a:cxn ang="0">
                  <a:pos x="39" y="59"/>
                </a:cxn>
                <a:cxn ang="0">
                  <a:pos x="39" y="39"/>
                </a:cxn>
                <a:cxn ang="0">
                  <a:pos x="59" y="39"/>
                </a:cxn>
                <a:cxn ang="0">
                  <a:pos x="59" y="20"/>
                </a:cxn>
                <a:cxn ang="0">
                  <a:pos x="39" y="20"/>
                </a:cxn>
                <a:cxn ang="0">
                  <a:pos x="39" y="0"/>
                </a:cxn>
                <a:cxn ang="0">
                  <a:pos x="20" y="0"/>
                </a:cxn>
                <a:cxn ang="0">
                  <a:pos x="20" y="20"/>
                </a:cxn>
                <a:cxn ang="0">
                  <a:pos x="0" y="20"/>
                </a:cxn>
                <a:cxn ang="0">
                  <a:pos x="0" y="39"/>
                </a:cxn>
                <a:cxn ang="0">
                  <a:pos x="20" y="39"/>
                </a:cxn>
                <a:cxn ang="0">
                  <a:pos x="20" y="59"/>
                </a:cxn>
                <a:cxn ang="0">
                  <a:pos x="20" y="59"/>
                </a:cxn>
                <a:cxn ang="0">
                  <a:pos x="20" y="59"/>
                </a:cxn>
              </a:cxnLst>
              <a:rect l="0" t="0" r="r" b="b"/>
              <a:pathLst>
                <a:path w="59" h="59">
                  <a:moveTo>
                    <a:pt x="20" y="59"/>
                  </a:moveTo>
                  <a:lnTo>
                    <a:pt x="39" y="59"/>
                  </a:lnTo>
                  <a:lnTo>
                    <a:pt x="39" y="39"/>
                  </a:lnTo>
                  <a:lnTo>
                    <a:pt x="59" y="39"/>
                  </a:lnTo>
                  <a:lnTo>
                    <a:pt x="59" y="20"/>
                  </a:lnTo>
                  <a:lnTo>
                    <a:pt x="39" y="20"/>
                  </a:lnTo>
                  <a:lnTo>
                    <a:pt x="39" y="0"/>
                  </a:lnTo>
                  <a:lnTo>
                    <a:pt x="20" y="0"/>
                  </a:lnTo>
                  <a:lnTo>
                    <a:pt x="20" y="20"/>
                  </a:lnTo>
                  <a:lnTo>
                    <a:pt x="0" y="20"/>
                  </a:lnTo>
                  <a:lnTo>
                    <a:pt x="0" y="39"/>
                  </a:lnTo>
                  <a:lnTo>
                    <a:pt x="20" y="39"/>
                  </a:lnTo>
                  <a:lnTo>
                    <a:pt x="20" y="59"/>
                  </a:lnTo>
                  <a:close/>
                  <a:moveTo>
                    <a:pt x="20" y="59"/>
                  </a:moveTo>
                  <a:lnTo>
                    <a:pt x="20" y="5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charset="-122"/>
                <a:ea typeface="字魂59号-创粗黑" panose="00000500000000000000" charset="-122"/>
                <a:cs typeface="字魂59号-创粗黑" panose="00000500000000000000" charset="-122"/>
              </a:endParaRPr>
            </a:p>
          </p:txBody>
        </p:sp>
        <p:sp>
          <p:nvSpPr>
            <p:cNvPr id="41" name="Freeform 8">
              <a:extLst>
                <a:ext uri="{FF2B5EF4-FFF2-40B4-BE49-F238E27FC236}">
                  <a16:creationId xmlns:a16="http://schemas.microsoft.com/office/drawing/2014/main" xmlns="" id="{F9E0475C-B53A-4CBA-BF9E-5133097925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47595" y="3728170"/>
              <a:ext cx="633968" cy="633966"/>
            </a:xfrm>
            <a:custGeom>
              <a:avLst/>
              <a:gdLst/>
              <a:ahLst/>
              <a:cxnLst>
                <a:cxn ang="0">
                  <a:pos x="20" y="59"/>
                </a:cxn>
                <a:cxn ang="0">
                  <a:pos x="39" y="59"/>
                </a:cxn>
                <a:cxn ang="0">
                  <a:pos x="39" y="39"/>
                </a:cxn>
                <a:cxn ang="0">
                  <a:pos x="59" y="39"/>
                </a:cxn>
                <a:cxn ang="0">
                  <a:pos x="59" y="20"/>
                </a:cxn>
                <a:cxn ang="0">
                  <a:pos x="39" y="20"/>
                </a:cxn>
                <a:cxn ang="0">
                  <a:pos x="39" y="0"/>
                </a:cxn>
                <a:cxn ang="0">
                  <a:pos x="20" y="0"/>
                </a:cxn>
                <a:cxn ang="0">
                  <a:pos x="20" y="20"/>
                </a:cxn>
                <a:cxn ang="0">
                  <a:pos x="0" y="20"/>
                </a:cxn>
                <a:cxn ang="0">
                  <a:pos x="0" y="39"/>
                </a:cxn>
                <a:cxn ang="0">
                  <a:pos x="20" y="39"/>
                </a:cxn>
                <a:cxn ang="0">
                  <a:pos x="20" y="59"/>
                </a:cxn>
                <a:cxn ang="0">
                  <a:pos x="20" y="59"/>
                </a:cxn>
                <a:cxn ang="0">
                  <a:pos x="20" y="59"/>
                </a:cxn>
              </a:cxnLst>
              <a:rect l="0" t="0" r="r" b="b"/>
              <a:pathLst>
                <a:path w="59" h="59">
                  <a:moveTo>
                    <a:pt x="20" y="59"/>
                  </a:moveTo>
                  <a:lnTo>
                    <a:pt x="39" y="59"/>
                  </a:lnTo>
                  <a:lnTo>
                    <a:pt x="39" y="39"/>
                  </a:lnTo>
                  <a:lnTo>
                    <a:pt x="59" y="39"/>
                  </a:lnTo>
                  <a:lnTo>
                    <a:pt x="59" y="20"/>
                  </a:lnTo>
                  <a:lnTo>
                    <a:pt x="39" y="20"/>
                  </a:lnTo>
                  <a:lnTo>
                    <a:pt x="39" y="0"/>
                  </a:lnTo>
                  <a:lnTo>
                    <a:pt x="20" y="0"/>
                  </a:lnTo>
                  <a:lnTo>
                    <a:pt x="20" y="20"/>
                  </a:lnTo>
                  <a:lnTo>
                    <a:pt x="0" y="20"/>
                  </a:lnTo>
                  <a:lnTo>
                    <a:pt x="0" y="39"/>
                  </a:lnTo>
                  <a:lnTo>
                    <a:pt x="20" y="39"/>
                  </a:lnTo>
                  <a:lnTo>
                    <a:pt x="20" y="59"/>
                  </a:lnTo>
                  <a:moveTo>
                    <a:pt x="20" y="59"/>
                  </a:moveTo>
                  <a:lnTo>
                    <a:pt x="20" y="59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charset="-122"/>
                <a:ea typeface="字魂59号-创粗黑" panose="00000500000000000000" charset="-122"/>
                <a:cs typeface="字魂59号-创粗黑" panose="00000500000000000000" charset="-122"/>
              </a:endParaRPr>
            </a:p>
          </p:txBody>
        </p:sp>
      </p:grpSp>
      <p:sp>
        <p:nvSpPr>
          <p:cNvPr id="53" name="2">
            <a:extLst>
              <a:ext uri="{FF2B5EF4-FFF2-40B4-BE49-F238E27FC236}">
                <a16:creationId xmlns:a16="http://schemas.microsoft.com/office/drawing/2014/main" xmlns="" id="{9D92020A-0B96-4496-9536-D88A93360CC2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065985" y="1221897"/>
            <a:ext cx="500082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Повысить осведомленность о здоровье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54">
            <a:extLst>
              <a:ext uri="{FF2B5EF4-FFF2-40B4-BE49-F238E27FC236}">
                <a16:creationId xmlns:a16="http://schemas.microsoft.com/office/drawing/2014/main" xmlns="" id="{A296FF4E-675C-4464-BA5B-C0A2D5550F8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87882" y="1166412"/>
            <a:ext cx="517451" cy="517451"/>
          </a:xfrm>
          <a:prstGeom prst="rect">
            <a:avLst/>
          </a:prstGeom>
        </p:spPr>
      </p:pic>
      <p:pic>
        <p:nvPicPr>
          <p:cNvPr id="58" name="57">
            <a:extLst>
              <a:ext uri="{FF2B5EF4-FFF2-40B4-BE49-F238E27FC236}">
                <a16:creationId xmlns:a16="http://schemas.microsoft.com/office/drawing/2014/main" xmlns="" id="{2BEC7676-7723-452A-AD98-35C08092D9F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52947" y="1930255"/>
            <a:ext cx="813038" cy="618280"/>
          </a:xfrm>
          <a:prstGeom prst="rect">
            <a:avLst/>
          </a:prstGeom>
        </p:spPr>
      </p:pic>
      <p:pic>
        <p:nvPicPr>
          <p:cNvPr id="62" name="61">
            <a:extLst>
              <a:ext uri="{FF2B5EF4-FFF2-40B4-BE49-F238E27FC236}">
                <a16:creationId xmlns:a16="http://schemas.microsoft.com/office/drawing/2014/main" xmlns="" id="{50C2F38B-EA98-4C71-9BED-A907AF0B1E5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87882" y="2635069"/>
            <a:ext cx="618280" cy="618280"/>
          </a:xfrm>
          <a:prstGeom prst="rect">
            <a:avLst/>
          </a:prstGeom>
        </p:spPr>
      </p:pic>
      <p:pic>
        <p:nvPicPr>
          <p:cNvPr id="65" name="64">
            <a:extLst>
              <a:ext uri="{FF2B5EF4-FFF2-40B4-BE49-F238E27FC236}">
                <a16:creationId xmlns:a16="http://schemas.microsoft.com/office/drawing/2014/main" xmlns="" id="{4B12C268-9B15-4560-BB2D-C2584393624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19" b="-1"/>
          <a:stretch/>
        </p:blipFill>
        <p:spPr>
          <a:xfrm>
            <a:off x="0" y="2774438"/>
            <a:ext cx="5203195" cy="4083562"/>
          </a:xfrm>
          <a:prstGeom prst="rect">
            <a:avLst/>
          </a:prstGeom>
        </p:spPr>
      </p:pic>
      <p:sp>
        <p:nvSpPr>
          <p:cNvPr id="25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59430" y="335880"/>
            <a:ext cx="100112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zh-CN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altLang="zh-CN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Как </a:t>
            </a:r>
            <a:r>
              <a:rPr lang="ru-RU" altLang="zh-CN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предотвратить </a:t>
            </a:r>
            <a:r>
              <a:rPr lang="ru-RU" altLang="zh-CN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коронавирусные </a:t>
            </a:r>
            <a:r>
              <a:rPr lang="ru-RU" altLang="zh-CN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инфекции</a:t>
            </a:r>
          </a:p>
        </p:txBody>
      </p:sp>
      <p:sp>
        <p:nvSpPr>
          <p:cNvPr id="26" name="2">
            <a:extLst>
              <a:ext uri="{FF2B5EF4-FFF2-40B4-BE49-F238E27FC236}">
                <a16:creationId xmlns:a16="http://schemas.microsoft.com/office/drawing/2014/main" xmlns="" id="{9D92020A-0B96-4496-9536-D88A93360CC2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065985" y="1977846"/>
            <a:ext cx="439187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zh-CN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Больше физических упражнений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2">
            <a:extLst>
              <a:ext uri="{FF2B5EF4-FFF2-40B4-BE49-F238E27FC236}">
                <a16:creationId xmlns:a16="http://schemas.microsoft.com/office/drawing/2014/main" xmlns="" id="{9D92020A-0B96-4496-9536-D88A93360CC2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065985" y="2733795"/>
            <a:ext cx="245869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zh-CN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Регулярный сон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2">
            <a:extLst>
              <a:ext uri="{FF2B5EF4-FFF2-40B4-BE49-F238E27FC236}">
                <a16:creationId xmlns:a16="http://schemas.microsoft.com/office/drawing/2014/main" xmlns="" id="{9D92020A-0B96-4496-9536-D88A93360CC2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065985" y="3489745"/>
            <a:ext cx="380471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zh-CN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Улучшить иммунитет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50607" y="4455996"/>
            <a:ext cx="59242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chemeClr val="bg1"/>
                </a:solidFill>
                <a:latin typeface="arial" panose="020B0604020202020204" pitchFamily="34" charset="0"/>
              </a:rPr>
              <a:t>Есть ли вакцина для нового коронавируса</a:t>
            </a:r>
            <a:r>
              <a:rPr lang="ru-RU" sz="2000" b="1" i="1" dirty="0" smtClean="0">
                <a:solidFill>
                  <a:schemeClr val="bg1"/>
                </a:solidFill>
                <a:latin typeface="arial" panose="020B0604020202020204" pitchFamily="34" charset="0"/>
              </a:rPr>
              <a:t>?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5250607" y="5161876"/>
            <a:ext cx="46046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</a:rPr>
              <a:t>В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настоящее время такой вакцины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</a:rPr>
              <a:t>нет.</a:t>
            </a:r>
          </a:p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</a:rPr>
              <a:t>В ряде стран и в России начаты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её разработки.</a:t>
            </a:r>
            <a:endParaRPr lang="ru-RU" dirty="0">
              <a:solidFill>
                <a:schemeClr val="bg1"/>
              </a:solidFill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10251229" y="4924374"/>
            <a:ext cx="1520795" cy="1527346"/>
            <a:chOff x="10532148" y="5001644"/>
            <a:chExt cx="1298313" cy="1303906"/>
          </a:xfrm>
        </p:grpSpPr>
        <p:sp>
          <p:nvSpPr>
            <p:cNvPr id="31" name="circle"/>
            <p:cNvSpPr>
              <a:spLocks noChangeArrowheads="1"/>
            </p:cNvSpPr>
            <p:nvPr/>
          </p:nvSpPr>
          <p:spPr bwMode="auto">
            <a:xfrm>
              <a:off x="10532148" y="5001644"/>
              <a:ext cx="1298313" cy="1298313"/>
            </a:xfrm>
            <a:prstGeom prst="ellipse">
              <a:avLst/>
            </a:prstGeom>
            <a:solidFill>
              <a:srgbClr val="CFEC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90" r="16350" b="11986"/>
            <a:stretch/>
          </p:blipFill>
          <p:spPr>
            <a:xfrm flipH="1">
              <a:off x="10801348" y="5078781"/>
              <a:ext cx="838201" cy="12267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75123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7">
            <a:extLst>
              <a:ext uri="{FF2B5EF4-FFF2-40B4-BE49-F238E27FC236}">
                <a16:creationId xmlns:a16="http://schemas.microsoft.com/office/drawing/2014/main" xmlns="" id="{759365CB-A7C7-43E9-828A-FB05E5070626}"/>
              </a:ext>
            </a:extLst>
          </p:cNvPr>
          <p:cNvGrpSpPr/>
          <p:nvPr/>
        </p:nvGrpSpPr>
        <p:grpSpPr>
          <a:xfrm>
            <a:off x="619619" y="1051218"/>
            <a:ext cx="837853" cy="836457"/>
            <a:chOff x="2065866" y="2013358"/>
            <a:chExt cx="1515535" cy="1513009"/>
          </a:xfrm>
        </p:grpSpPr>
        <p:sp>
          <p:nvSpPr>
            <p:cNvPr id="9" name="KSO_Shape">
              <a:extLst>
                <a:ext uri="{FF2B5EF4-FFF2-40B4-BE49-F238E27FC236}">
                  <a16:creationId xmlns:a16="http://schemas.microsoft.com/office/drawing/2014/main" xmlns="" id="{8F538034-A879-476A-B034-7882E3A04338}"/>
                </a:ext>
              </a:extLst>
            </p:cNvPr>
            <p:cNvSpPr/>
            <p:nvPr/>
          </p:nvSpPr>
          <p:spPr>
            <a:xfrm>
              <a:off x="2065866" y="2013358"/>
              <a:ext cx="1515535" cy="1513009"/>
            </a:xfrm>
            <a:custGeom>
              <a:avLst/>
              <a:gdLst>
                <a:gd name="connsiteX0" fmla="*/ 1129309 w 2109706"/>
                <a:gd name="connsiteY0" fmla="*/ 1646317 h 2105544"/>
                <a:gd name="connsiteX1" fmla="*/ 1240594 w 2109706"/>
                <a:gd name="connsiteY1" fmla="*/ 1865537 h 2105544"/>
                <a:gd name="connsiteX2" fmla="*/ 1187323 w 2109706"/>
                <a:gd name="connsiteY2" fmla="*/ 2105544 h 2105544"/>
                <a:gd name="connsiteX3" fmla="*/ 1076038 w 2109706"/>
                <a:gd name="connsiteY3" fmla="*/ 1886325 h 2105544"/>
                <a:gd name="connsiteX4" fmla="*/ 1129309 w 2109706"/>
                <a:gd name="connsiteY4" fmla="*/ 1646317 h 2105544"/>
                <a:gd name="connsiteX5" fmla="*/ 980398 w 2109706"/>
                <a:gd name="connsiteY5" fmla="*/ 1646317 h 2105544"/>
                <a:gd name="connsiteX6" fmla="*/ 1033669 w 2109706"/>
                <a:gd name="connsiteY6" fmla="*/ 1886325 h 2105544"/>
                <a:gd name="connsiteX7" fmla="*/ 922384 w 2109706"/>
                <a:gd name="connsiteY7" fmla="*/ 2105544 h 2105544"/>
                <a:gd name="connsiteX8" fmla="*/ 869113 w 2109706"/>
                <a:gd name="connsiteY8" fmla="*/ 1865537 h 2105544"/>
                <a:gd name="connsiteX9" fmla="*/ 980398 w 2109706"/>
                <a:gd name="connsiteY9" fmla="*/ 1646317 h 2105544"/>
                <a:gd name="connsiteX10" fmla="*/ 1273542 w 2109706"/>
                <a:gd name="connsiteY10" fmla="*/ 1609284 h 2105544"/>
                <a:gd name="connsiteX11" fmla="*/ 1435849 w 2109706"/>
                <a:gd name="connsiteY11" fmla="*/ 1793941 h 2105544"/>
                <a:gd name="connsiteX12" fmla="*/ 1443938 w 2109706"/>
                <a:gd name="connsiteY12" fmla="*/ 2039656 h 2105544"/>
                <a:gd name="connsiteX13" fmla="*/ 1281632 w 2109706"/>
                <a:gd name="connsiteY13" fmla="*/ 1854999 h 2105544"/>
                <a:gd name="connsiteX14" fmla="*/ 1273542 w 2109706"/>
                <a:gd name="connsiteY14" fmla="*/ 1609284 h 2105544"/>
                <a:gd name="connsiteX15" fmla="*/ 836164 w 2109706"/>
                <a:gd name="connsiteY15" fmla="*/ 1609284 h 2105544"/>
                <a:gd name="connsiteX16" fmla="*/ 828074 w 2109706"/>
                <a:gd name="connsiteY16" fmla="*/ 1854999 h 2105544"/>
                <a:gd name="connsiteX17" fmla="*/ 665768 w 2109706"/>
                <a:gd name="connsiteY17" fmla="*/ 2039656 h 2105544"/>
                <a:gd name="connsiteX18" fmla="*/ 673858 w 2109706"/>
                <a:gd name="connsiteY18" fmla="*/ 1793941 h 2105544"/>
                <a:gd name="connsiteX19" fmla="*/ 836164 w 2109706"/>
                <a:gd name="connsiteY19" fmla="*/ 1609284 h 2105544"/>
                <a:gd name="connsiteX20" fmla="*/ 1404034 w 2109706"/>
                <a:gd name="connsiteY20" fmla="*/ 1537545 h 2105544"/>
                <a:gd name="connsiteX21" fmla="*/ 1607164 w 2109706"/>
                <a:gd name="connsiteY21" fmla="*/ 1676037 h 2105544"/>
                <a:gd name="connsiteX22" fmla="*/ 1676106 w 2109706"/>
                <a:gd name="connsiteY22" fmla="*/ 1912020 h 2105544"/>
                <a:gd name="connsiteX23" fmla="*/ 1472977 w 2109706"/>
                <a:gd name="connsiteY23" fmla="*/ 1773529 h 2105544"/>
                <a:gd name="connsiteX24" fmla="*/ 1404034 w 2109706"/>
                <a:gd name="connsiteY24" fmla="*/ 1537545 h 2105544"/>
                <a:gd name="connsiteX25" fmla="*/ 705672 w 2109706"/>
                <a:gd name="connsiteY25" fmla="*/ 1537545 h 2105544"/>
                <a:gd name="connsiteX26" fmla="*/ 636729 w 2109706"/>
                <a:gd name="connsiteY26" fmla="*/ 1773529 h 2105544"/>
                <a:gd name="connsiteX27" fmla="*/ 433600 w 2109706"/>
                <a:gd name="connsiteY27" fmla="*/ 1912020 h 2105544"/>
                <a:gd name="connsiteX28" fmla="*/ 502542 w 2109706"/>
                <a:gd name="connsiteY28" fmla="*/ 1676037 h 2105544"/>
                <a:gd name="connsiteX29" fmla="*/ 705672 w 2109706"/>
                <a:gd name="connsiteY29" fmla="*/ 1537545 h 2105544"/>
                <a:gd name="connsiteX30" fmla="*/ 1512586 w 2109706"/>
                <a:gd name="connsiteY30" fmla="*/ 1435608 h 2105544"/>
                <a:gd name="connsiteX31" fmla="*/ 1743775 w 2109706"/>
                <a:gd name="connsiteY31" fmla="*/ 1519233 h 2105544"/>
                <a:gd name="connsiteX32" fmla="*/ 1869239 w 2109706"/>
                <a:gd name="connsiteY32" fmla="*/ 1730657 h 2105544"/>
                <a:gd name="connsiteX33" fmla="*/ 1638050 w 2109706"/>
                <a:gd name="connsiteY33" fmla="*/ 1647033 h 2105544"/>
                <a:gd name="connsiteX34" fmla="*/ 1512586 w 2109706"/>
                <a:gd name="connsiteY34" fmla="*/ 1435608 h 2105544"/>
                <a:gd name="connsiteX35" fmla="*/ 597120 w 2109706"/>
                <a:gd name="connsiteY35" fmla="*/ 1435608 h 2105544"/>
                <a:gd name="connsiteX36" fmla="*/ 471656 w 2109706"/>
                <a:gd name="connsiteY36" fmla="*/ 1647033 h 2105544"/>
                <a:gd name="connsiteX37" fmla="*/ 240467 w 2109706"/>
                <a:gd name="connsiteY37" fmla="*/ 1730657 h 2105544"/>
                <a:gd name="connsiteX38" fmla="*/ 365931 w 2109706"/>
                <a:gd name="connsiteY38" fmla="*/ 1519233 h 2105544"/>
                <a:gd name="connsiteX39" fmla="*/ 597120 w 2109706"/>
                <a:gd name="connsiteY39" fmla="*/ 1435608 h 2105544"/>
                <a:gd name="connsiteX40" fmla="*/ 1650985 w 2109706"/>
                <a:gd name="connsiteY40" fmla="*/ 1299221 h 2105544"/>
                <a:gd name="connsiteX41" fmla="*/ 1837099 w 2109706"/>
                <a:gd name="connsiteY41" fmla="*/ 1333381 h 2105544"/>
                <a:gd name="connsiteX42" fmla="*/ 2011200 w 2109706"/>
                <a:gd name="connsiteY42" fmla="*/ 1506961 h 2105544"/>
                <a:gd name="connsiteX43" fmla="*/ 1766478 w 2109706"/>
                <a:gd name="connsiteY43" fmla="*/ 1483459 h 2105544"/>
                <a:gd name="connsiteX44" fmla="*/ 1592376 w 2109706"/>
                <a:gd name="connsiteY44" fmla="*/ 1309878 h 2105544"/>
                <a:gd name="connsiteX45" fmla="*/ 1650985 w 2109706"/>
                <a:gd name="connsiteY45" fmla="*/ 1299221 h 2105544"/>
                <a:gd name="connsiteX46" fmla="*/ 458721 w 2109706"/>
                <a:gd name="connsiteY46" fmla="*/ 1299221 h 2105544"/>
                <a:gd name="connsiteX47" fmla="*/ 517330 w 2109706"/>
                <a:gd name="connsiteY47" fmla="*/ 1309878 h 2105544"/>
                <a:gd name="connsiteX48" fmla="*/ 343228 w 2109706"/>
                <a:gd name="connsiteY48" fmla="*/ 1483459 h 2105544"/>
                <a:gd name="connsiteX49" fmla="*/ 98506 w 2109706"/>
                <a:gd name="connsiteY49" fmla="*/ 1506961 h 2105544"/>
                <a:gd name="connsiteX50" fmla="*/ 272607 w 2109706"/>
                <a:gd name="connsiteY50" fmla="*/ 1333381 h 2105544"/>
                <a:gd name="connsiteX51" fmla="*/ 458721 w 2109706"/>
                <a:gd name="connsiteY51" fmla="*/ 1299221 h 2105544"/>
                <a:gd name="connsiteX52" fmla="*/ 1815445 w 2109706"/>
                <a:gd name="connsiteY52" fmla="*/ 1123451 h 2105544"/>
                <a:gd name="connsiteX53" fmla="*/ 1881271 w 2109706"/>
                <a:gd name="connsiteY53" fmla="*/ 1130160 h 2105544"/>
                <a:gd name="connsiteX54" fmla="*/ 2093070 w 2109706"/>
                <a:gd name="connsiteY54" fmla="*/ 1254990 h 2105544"/>
                <a:gd name="connsiteX55" fmla="*/ 1850192 w 2109706"/>
                <a:gd name="connsiteY55" fmla="*/ 1293086 h 2105544"/>
                <a:gd name="connsiteX56" fmla="*/ 1638392 w 2109706"/>
                <a:gd name="connsiteY56" fmla="*/ 1168255 h 2105544"/>
                <a:gd name="connsiteX57" fmla="*/ 1815445 w 2109706"/>
                <a:gd name="connsiteY57" fmla="*/ 1123451 h 2105544"/>
                <a:gd name="connsiteX58" fmla="*/ 294261 w 2109706"/>
                <a:gd name="connsiteY58" fmla="*/ 1123451 h 2105544"/>
                <a:gd name="connsiteX59" fmla="*/ 471314 w 2109706"/>
                <a:gd name="connsiteY59" fmla="*/ 1168256 h 2105544"/>
                <a:gd name="connsiteX60" fmla="*/ 259514 w 2109706"/>
                <a:gd name="connsiteY60" fmla="*/ 1293086 h 2105544"/>
                <a:gd name="connsiteX61" fmla="*/ 16636 w 2109706"/>
                <a:gd name="connsiteY61" fmla="*/ 1254990 h 2105544"/>
                <a:gd name="connsiteX62" fmla="*/ 228435 w 2109706"/>
                <a:gd name="connsiteY62" fmla="*/ 1130160 h 2105544"/>
                <a:gd name="connsiteX63" fmla="*/ 294261 w 2109706"/>
                <a:gd name="connsiteY63" fmla="*/ 1123451 h 2105544"/>
                <a:gd name="connsiteX64" fmla="*/ 1873517 w 2109706"/>
                <a:gd name="connsiteY64" fmla="*/ 922337 h 2105544"/>
                <a:gd name="connsiteX65" fmla="*/ 2109706 w 2109706"/>
                <a:gd name="connsiteY65" fmla="*/ 990574 h 2105544"/>
                <a:gd name="connsiteX66" fmla="*/ 1883932 w 2109706"/>
                <a:gd name="connsiteY66" fmla="*/ 1087874 h 2105544"/>
                <a:gd name="connsiteX67" fmla="*/ 1647742 w 2109706"/>
                <a:gd name="connsiteY67" fmla="*/ 1019638 h 2105544"/>
                <a:gd name="connsiteX68" fmla="*/ 1873517 w 2109706"/>
                <a:gd name="connsiteY68" fmla="*/ 922337 h 2105544"/>
                <a:gd name="connsiteX69" fmla="*/ 236189 w 2109706"/>
                <a:gd name="connsiteY69" fmla="*/ 922337 h 2105544"/>
                <a:gd name="connsiteX70" fmla="*/ 461964 w 2109706"/>
                <a:gd name="connsiteY70" fmla="*/ 1019638 h 2105544"/>
                <a:gd name="connsiteX71" fmla="*/ 225774 w 2109706"/>
                <a:gd name="connsiteY71" fmla="*/ 1087874 h 2105544"/>
                <a:gd name="connsiteX72" fmla="*/ 0 w 2109706"/>
                <a:gd name="connsiteY72" fmla="*/ 990574 h 2105544"/>
                <a:gd name="connsiteX73" fmla="*/ 236189 w 2109706"/>
                <a:gd name="connsiteY73" fmla="*/ 922337 h 2105544"/>
                <a:gd name="connsiteX74" fmla="*/ 1942296 w 2109706"/>
                <a:gd name="connsiteY74" fmla="*/ 704767 h 2105544"/>
                <a:gd name="connsiteX75" fmla="*/ 2060061 w 2109706"/>
                <a:gd name="connsiteY75" fmla="*/ 730327 h 2105544"/>
                <a:gd name="connsiteX76" fmla="*/ 1865578 w 2109706"/>
                <a:gd name="connsiteY76" fmla="*/ 880719 h 2105544"/>
                <a:gd name="connsiteX77" fmla="*/ 1619839 w 2109706"/>
                <a:gd name="connsiteY77" fmla="*/ 873364 h 2105544"/>
                <a:gd name="connsiteX78" fmla="*/ 1814323 w 2109706"/>
                <a:gd name="connsiteY78" fmla="*/ 722973 h 2105544"/>
                <a:gd name="connsiteX79" fmla="*/ 1942296 w 2109706"/>
                <a:gd name="connsiteY79" fmla="*/ 704767 h 2105544"/>
                <a:gd name="connsiteX80" fmla="*/ 167410 w 2109706"/>
                <a:gd name="connsiteY80" fmla="*/ 704767 h 2105544"/>
                <a:gd name="connsiteX81" fmla="*/ 295383 w 2109706"/>
                <a:gd name="connsiteY81" fmla="*/ 722973 h 2105544"/>
                <a:gd name="connsiteX82" fmla="*/ 489867 w 2109706"/>
                <a:gd name="connsiteY82" fmla="*/ 873364 h 2105544"/>
                <a:gd name="connsiteX83" fmla="*/ 244128 w 2109706"/>
                <a:gd name="connsiteY83" fmla="*/ 880719 h 2105544"/>
                <a:gd name="connsiteX84" fmla="*/ 49645 w 2109706"/>
                <a:gd name="connsiteY84" fmla="*/ 730327 h 2105544"/>
                <a:gd name="connsiteX85" fmla="*/ 167410 w 2109706"/>
                <a:gd name="connsiteY85" fmla="*/ 704767 h 2105544"/>
                <a:gd name="connsiteX86" fmla="*/ 1887774 w 2109706"/>
                <a:gd name="connsiteY86" fmla="*/ 487375 h 2105544"/>
                <a:gd name="connsiteX87" fmla="*/ 1947256 w 2109706"/>
                <a:gd name="connsiteY87" fmla="*/ 490603 h 2105544"/>
                <a:gd name="connsiteX88" fmla="*/ 1796284 w 2109706"/>
                <a:gd name="connsiteY88" fmla="*/ 684635 h 2105544"/>
                <a:gd name="connsiteX89" fmla="*/ 1556436 w 2109706"/>
                <a:gd name="connsiteY89" fmla="*/ 738625 h 2105544"/>
                <a:gd name="connsiteX90" fmla="*/ 1707409 w 2109706"/>
                <a:gd name="connsiteY90" fmla="*/ 544592 h 2105544"/>
                <a:gd name="connsiteX91" fmla="*/ 1887774 w 2109706"/>
                <a:gd name="connsiteY91" fmla="*/ 487375 h 2105544"/>
                <a:gd name="connsiteX92" fmla="*/ 221932 w 2109706"/>
                <a:gd name="connsiteY92" fmla="*/ 487375 h 2105544"/>
                <a:gd name="connsiteX93" fmla="*/ 402297 w 2109706"/>
                <a:gd name="connsiteY93" fmla="*/ 544592 h 2105544"/>
                <a:gd name="connsiteX94" fmla="*/ 553270 w 2109706"/>
                <a:gd name="connsiteY94" fmla="*/ 738625 h 2105544"/>
                <a:gd name="connsiteX95" fmla="*/ 313422 w 2109706"/>
                <a:gd name="connsiteY95" fmla="*/ 684635 h 2105544"/>
                <a:gd name="connsiteX96" fmla="*/ 162450 w 2109706"/>
                <a:gd name="connsiteY96" fmla="*/ 490603 h 2105544"/>
                <a:gd name="connsiteX97" fmla="*/ 221932 w 2109706"/>
                <a:gd name="connsiteY97" fmla="*/ 487375 h 2105544"/>
                <a:gd name="connsiteX98" fmla="*/ 1778378 w 2109706"/>
                <a:gd name="connsiteY98" fmla="*/ 286464 h 2105544"/>
                <a:gd name="connsiteX99" fmla="*/ 1680402 w 2109706"/>
                <a:gd name="connsiteY99" fmla="*/ 511946 h 2105544"/>
                <a:gd name="connsiteX100" fmla="*/ 1461517 w 2109706"/>
                <a:gd name="connsiteY100" fmla="*/ 623887 h 2105544"/>
                <a:gd name="connsiteX101" fmla="*/ 1559493 w 2109706"/>
                <a:gd name="connsiteY101" fmla="*/ 398405 h 2105544"/>
                <a:gd name="connsiteX102" fmla="*/ 1778378 w 2109706"/>
                <a:gd name="connsiteY102" fmla="*/ 286464 h 2105544"/>
                <a:gd name="connsiteX103" fmla="*/ 331328 w 2109706"/>
                <a:gd name="connsiteY103" fmla="*/ 286464 h 2105544"/>
                <a:gd name="connsiteX104" fmla="*/ 550213 w 2109706"/>
                <a:gd name="connsiteY104" fmla="*/ 398405 h 2105544"/>
                <a:gd name="connsiteX105" fmla="*/ 648189 w 2109706"/>
                <a:gd name="connsiteY105" fmla="*/ 623887 h 2105544"/>
                <a:gd name="connsiteX106" fmla="*/ 429304 w 2109706"/>
                <a:gd name="connsiteY106" fmla="*/ 511946 h 2105544"/>
                <a:gd name="connsiteX107" fmla="*/ 331328 w 2109706"/>
                <a:gd name="connsiteY107" fmla="*/ 286464 h 2105544"/>
                <a:gd name="connsiteX108" fmla="*/ 1564038 w 2109706"/>
                <a:gd name="connsiteY108" fmla="*/ 130737 h 2105544"/>
                <a:gd name="connsiteX109" fmla="*/ 1525215 w 2109706"/>
                <a:gd name="connsiteY109" fmla="*/ 373500 h 2105544"/>
                <a:gd name="connsiteX110" fmla="*/ 1341045 w 2109706"/>
                <a:gd name="connsiteY110" fmla="*/ 536359 h 2105544"/>
                <a:gd name="connsiteX111" fmla="*/ 1379867 w 2109706"/>
                <a:gd name="connsiteY111" fmla="*/ 293595 h 2105544"/>
                <a:gd name="connsiteX112" fmla="*/ 1564038 w 2109706"/>
                <a:gd name="connsiteY112" fmla="*/ 130737 h 2105544"/>
                <a:gd name="connsiteX113" fmla="*/ 545669 w 2109706"/>
                <a:gd name="connsiteY113" fmla="*/ 130737 h 2105544"/>
                <a:gd name="connsiteX114" fmla="*/ 729839 w 2109706"/>
                <a:gd name="connsiteY114" fmla="*/ 293595 h 2105544"/>
                <a:gd name="connsiteX115" fmla="*/ 768661 w 2109706"/>
                <a:gd name="connsiteY115" fmla="*/ 536359 h 2105544"/>
                <a:gd name="connsiteX116" fmla="*/ 584491 w 2109706"/>
                <a:gd name="connsiteY116" fmla="*/ 373500 h 2105544"/>
                <a:gd name="connsiteX117" fmla="*/ 545669 w 2109706"/>
                <a:gd name="connsiteY117" fmla="*/ 130737 h 2105544"/>
                <a:gd name="connsiteX118" fmla="*/ 1317704 w 2109706"/>
                <a:gd name="connsiteY118" fmla="*/ 33206 h 2105544"/>
                <a:gd name="connsiteX119" fmla="*/ 1340474 w 2109706"/>
                <a:gd name="connsiteY119" fmla="*/ 277998 h 2105544"/>
                <a:gd name="connsiteX120" fmla="*/ 1202591 w 2109706"/>
                <a:gd name="connsiteY120" fmla="*/ 481541 h 2105544"/>
                <a:gd name="connsiteX121" fmla="*/ 1179821 w 2109706"/>
                <a:gd name="connsiteY121" fmla="*/ 236749 h 2105544"/>
                <a:gd name="connsiteX122" fmla="*/ 1317704 w 2109706"/>
                <a:gd name="connsiteY122" fmla="*/ 33206 h 2105544"/>
                <a:gd name="connsiteX123" fmla="*/ 792003 w 2109706"/>
                <a:gd name="connsiteY123" fmla="*/ 33206 h 2105544"/>
                <a:gd name="connsiteX124" fmla="*/ 929886 w 2109706"/>
                <a:gd name="connsiteY124" fmla="*/ 236749 h 2105544"/>
                <a:gd name="connsiteX125" fmla="*/ 907116 w 2109706"/>
                <a:gd name="connsiteY125" fmla="*/ 481541 h 2105544"/>
                <a:gd name="connsiteX126" fmla="*/ 769233 w 2109706"/>
                <a:gd name="connsiteY126" fmla="*/ 277998 h 2105544"/>
                <a:gd name="connsiteX127" fmla="*/ 792003 w 2109706"/>
                <a:gd name="connsiteY127" fmla="*/ 33206 h 2105544"/>
                <a:gd name="connsiteX128" fmla="*/ 1054853 w 2109706"/>
                <a:gd name="connsiteY128" fmla="*/ 0 h 2105544"/>
                <a:gd name="connsiteX129" fmla="*/ 1137785 w 2109706"/>
                <a:gd name="connsiteY129" fmla="*/ 231438 h 2105544"/>
                <a:gd name="connsiteX130" fmla="*/ 1054853 w 2109706"/>
                <a:gd name="connsiteY130" fmla="*/ 462877 h 2105544"/>
                <a:gd name="connsiteX131" fmla="*/ 971921 w 2109706"/>
                <a:gd name="connsiteY131" fmla="*/ 231438 h 2105544"/>
                <a:gd name="connsiteX132" fmla="*/ 1054853 w 2109706"/>
                <a:gd name="connsiteY132" fmla="*/ 0 h 2105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2109706" h="2105544">
                  <a:moveTo>
                    <a:pt x="1129309" y="1646317"/>
                  </a:moveTo>
                  <a:cubicBezTo>
                    <a:pt x="1187634" y="1698750"/>
                    <a:pt x="1229276" y="1775942"/>
                    <a:pt x="1240594" y="1865537"/>
                  </a:cubicBezTo>
                  <a:cubicBezTo>
                    <a:pt x="1251913" y="1955131"/>
                    <a:pt x="1230775" y="2040254"/>
                    <a:pt x="1187323" y="2105544"/>
                  </a:cubicBezTo>
                  <a:cubicBezTo>
                    <a:pt x="1128998" y="2053111"/>
                    <a:pt x="1087357" y="1975920"/>
                    <a:pt x="1076038" y="1886325"/>
                  </a:cubicBezTo>
                  <a:cubicBezTo>
                    <a:pt x="1064720" y="1796731"/>
                    <a:pt x="1085856" y="1711608"/>
                    <a:pt x="1129309" y="1646317"/>
                  </a:cubicBezTo>
                  <a:close/>
                  <a:moveTo>
                    <a:pt x="980398" y="1646317"/>
                  </a:moveTo>
                  <a:cubicBezTo>
                    <a:pt x="1023850" y="1711608"/>
                    <a:pt x="1044988" y="1796731"/>
                    <a:pt x="1033669" y="1886325"/>
                  </a:cubicBezTo>
                  <a:cubicBezTo>
                    <a:pt x="1022351" y="1975920"/>
                    <a:pt x="980709" y="2053111"/>
                    <a:pt x="922384" y="2105544"/>
                  </a:cubicBezTo>
                  <a:cubicBezTo>
                    <a:pt x="878931" y="2040254"/>
                    <a:pt x="857794" y="1955131"/>
                    <a:pt x="869113" y="1865537"/>
                  </a:cubicBezTo>
                  <a:cubicBezTo>
                    <a:pt x="880431" y="1775942"/>
                    <a:pt x="922073" y="1698750"/>
                    <a:pt x="980398" y="1646317"/>
                  </a:cubicBezTo>
                  <a:close/>
                  <a:moveTo>
                    <a:pt x="1273542" y="1609284"/>
                  </a:moveTo>
                  <a:cubicBezTo>
                    <a:pt x="1343074" y="1645565"/>
                    <a:pt x="1402604" y="1709976"/>
                    <a:pt x="1435849" y="1793941"/>
                  </a:cubicBezTo>
                  <a:cubicBezTo>
                    <a:pt x="1469093" y="1877906"/>
                    <a:pt x="1469789" y="1965610"/>
                    <a:pt x="1443938" y="2039656"/>
                  </a:cubicBezTo>
                  <a:cubicBezTo>
                    <a:pt x="1374406" y="2003375"/>
                    <a:pt x="1314876" y="1938964"/>
                    <a:pt x="1281632" y="1854999"/>
                  </a:cubicBezTo>
                  <a:cubicBezTo>
                    <a:pt x="1248388" y="1771034"/>
                    <a:pt x="1247691" y="1683329"/>
                    <a:pt x="1273542" y="1609284"/>
                  </a:cubicBezTo>
                  <a:close/>
                  <a:moveTo>
                    <a:pt x="836164" y="1609284"/>
                  </a:moveTo>
                  <a:cubicBezTo>
                    <a:pt x="862014" y="1683329"/>
                    <a:pt x="861318" y="1771034"/>
                    <a:pt x="828074" y="1854999"/>
                  </a:cubicBezTo>
                  <a:cubicBezTo>
                    <a:pt x="794830" y="1938964"/>
                    <a:pt x="735299" y="2003375"/>
                    <a:pt x="665768" y="2039656"/>
                  </a:cubicBezTo>
                  <a:cubicBezTo>
                    <a:pt x="639917" y="1965610"/>
                    <a:pt x="640613" y="1877906"/>
                    <a:pt x="673858" y="1793941"/>
                  </a:cubicBezTo>
                  <a:cubicBezTo>
                    <a:pt x="707102" y="1709976"/>
                    <a:pt x="766632" y="1645565"/>
                    <a:pt x="836164" y="1609284"/>
                  </a:cubicBezTo>
                  <a:close/>
                  <a:moveTo>
                    <a:pt x="1404034" y="1537545"/>
                  </a:moveTo>
                  <a:cubicBezTo>
                    <a:pt x="1480404" y="1555395"/>
                    <a:pt x="1554083" y="1602977"/>
                    <a:pt x="1607164" y="1676037"/>
                  </a:cubicBezTo>
                  <a:cubicBezTo>
                    <a:pt x="1660245" y="1749096"/>
                    <a:pt x="1682730" y="1833873"/>
                    <a:pt x="1676106" y="1912020"/>
                  </a:cubicBezTo>
                  <a:cubicBezTo>
                    <a:pt x="1599736" y="1894171"/>
                    <a:pt x="1526058" y="1846589"/>
                    <a:pt x="1472977" y="1773529"/>
                  </a:cubicBezTo>
                  <a:cubicBezTo>
                    <a:pt x="1419896" y="1700470"/>
                    <a:pt x="1397410" y="1615693"/>
                    <a:pt x="1404034" y="1537545"/>
                  </a:cubicBezTo>
                  <a:close/>
                  <a:moveTo>
                    <a:pt x="705672" y="1537545"/>
                  </a:moveTo>
                  <a:cubicBezTo>
                    <a:pt x="712296" y="1615693"/>
                    <a:pt x="689810" y="1700470"/>
                    <a:pt x="636729" y="1773529"/>
                  </a:cubicBezTo>
                  <a:cubicBezTo>
                    <a:pt x="583648" y="1846589"/>
                    <a:pt x="509970" y="1894171"/>
                    <a:pt x="433600" y="1912020"/>
                  </a:cubicBezTo>
                  <a:cubicBezTo>
                    <a:pt x="426976" y="1833872"/>
                    <a:pt x="449461" y="1749096"/>
                    <a:pt x="502542" y="1676037"/>
                  </a:cubicBezTo>
                  <a:cubicBezTo>
                    <a:pt x="555623" y="1602977"/>
                    <a:pt x="629302" y="1555394"/>
                    <a:pt x="705672" y="1537545"/>
                  </a:cubicBezTo>
                  <a:close/>
                  <a:moveTo>
                    <a:pt x="1512586" y="1435608"/>
                  </a:moveTo>
                  <a:cubicBezTo>
                    <a:pt x="1590995" y="1433905"/>
                    <a:pt x="1674193" y="1461669"/>
                    <a:pt x="1743775" y="1519233"/>
                  </a:cubicBezTo>
                  <a:cubicBezTo>
                    <a:pt x="1813358" y="1576796"/>
                    <a:pt x="1856220" y="1653317"/>
                    <a:pt x="1869239" y="1730657"/>
                  </a:cubicBezTo>
                  <a:cubicBezTo>
                    <a:pt x="1790829" y="1732361"/>
                    <a:pt x="1707632" y="1704597"/>
                    <a:pt x="1638050" y="1647033"/>
                  </a:cubicBezTo>
                  <a:cubicBezTo>
                    <a:pt x="1568467" y="1589470"/>
                    <a:pt x="1525604" y="1512949"/>
                    <a:pt x="1512586" y="1435608"/>
                  </a:cubicBezTo>
                  <a:close/>
                  <a:moveTo>
                    <a:pt x="597120" y="1435608"/>
                  </a:moveTo>
                  <a:cubicBezTo>
                    <a:pt x="584101" y="1512948"/>
                    <a:pt x="541239" y="1589470"/>
                    <a:pt x="471656" y="1647033"/>
                  </a:cubicBezTo>
                  <a:cubicBezTo>
                    <a:pt x="402074" y="1704597"/>
                    <a:pt x="318877" y="1732361"/>
                    <a:pt x="240467" y="1730657"/>
                  </a:cubicBezTo>
                  <a:cubicBezTo>
                    <a:pt x="253486" y="1653317"/>
                    <a:pt x="296348" y="1576796"/>
                    <a:pt x="365931" y="1519233"/>
                  </a:cubicBezTo>
                  <a:cubicBezTo>
                    <a:pt x="435513" y="1461669"/>
                    <a:pt x="518710" y="1433904"/>
                    <a:pt x="597120" y="1435608"/>
                  </a:cubicBezTo>
                  <a:close/>
                  <a:moveTo>
                    <a:pt x="1650985" y="1299221"/>
                  </a:moveTo>
                  <a:cubicBezTo>
                    <a:pt x="1711282" y="1293845"/>
                    <a:pt x="1775815" y="1304543"/>
                    <a:pt x="1837099" y="1333381"/>
                  </a:cubicBezTo>
                  <a:cubicBezTo>
                    <a:pt x="1918811" y="1371831"/>
                    <a:pt x="1979356" y="1435289"/>
                    <a:pt x="2011200" y="1506961"/>
                  </a:cubicBezTo>
                  <a:cubicBezTo>
                    <a:pt x="1935677" y="1528112"/>
                    <a:pt x="1848190" y="1521910"/>
                    <a:pt x="1766478" y="1483459"/>
                  </a:cubicBezTo>
                  <a:cubicBezTo>
                    <a:pt x="1684766" y="1445008"/>
                    <a:pt x="1624220" y="1381551"/>
                    <a:pt x="1592376" y="1309878"/>
                  </a:cubicBezTo>
                  <a:cubicBezTo>
                    <a:pt x="1611257" y="1304591"/>
                    <a:pt x="1630885" y="1301013"/>
                    <a:pt x="1650985" y="1299221"/>
                  </a:cubicBezTo>
                  <a:close/>
                  <a:moveTo>
                    <a:pt x="458721" y="1299221"/>
                  </a:moveTo>
                  <a:cubicBezTo>
                    <a:pt x="478820" y="1301013"/>
                    <a:pt x="498449" y="1304591"/>
                    <a:pt x="517330" y="1309878"/>
                  </a:cubicBezTo>
                  <a:cubicBezTo>
                    <a:pt x="485486" y="1381551"/>
                    <a:pt x="424940" y="1445008"/>
                    <a:pt x="343228" y="1483459"/>
                  </a:cubicBezTo>
                  <a:cubicBezTo>
                    <a:pt x="261516" y="1521910"/>
                    <a:pt x="174029" y="1528111"/>
                    <a:pt x="98506" y="1506961"/>
                  </a:cubicBezTo>
                  <a:cubicBezTo>
                    <a:pt x="130349" y="1435289"/>
                    <a:pt x="190895" y="1371831"/>
                    <a:pt x="272607" y="1333381"/>
                  </a:cubicBezTo>
                  <a:cubicBezTo>
                    <a:pt x="333891" y="1304543"/>
                    <a:pt x="398424" y="1293845"/>
                    <a:pt x="458721" y="1299221"/>
                  </a:cubicBezTo>
                  <a:close/>
                  <a:moveTo>
                    <a:pt x="1815445" y="1123451"/>
                  </a:moveTo>
                  <a:cubicBezTo>
                    <a:pt x="1837069" y="1123741"/>
                    <a:pt x="1859095" y="1125929"/>
                    <a:pt x="1881271" y="1130160"/>
                  </a:cubicBezTo>
                  <a:cubicBezTo>
                    <a:pt x="1969979" y="1147082"/>
                    <a:pt x="2044403" y="1193488"/>
                    <a:pt x="2093070" y="1254990"/>
                  </a:cubicBezTo>
                  <a:cubicBezTo>
                    <a:pt x="2025180" y="1294258"/>
                    <a:pt x="1938899" y="1310008"/>
                    <a:pt x="1850192" y="1293086"/>
                  </a:cubicBezTo>
                  <a:cubicBezTo>
                    <a:pt x="1761485" y="1276164"/>
                    <a:pt x="1687060" y="1229758"/>
                    <a:pt x="1638392" y="1168255"/>
                  </a:cubicBezTo>
                  <a:cubicBezTo>
                    <a:pt x="1689310" y="1138805"/>
                    <a:pt x="1750573" y="1122583"/>
                    <a:pt x="1815445" y="1123451"/>
                  </a:cubicBezTo>
                  <a:close/>
                  <a:moveTo>
                    <a:pt x="294261" y="1123451"/>
                  </a:moveTo>
                  <a:cubicBezTo>
                    <a:pt x="359133" y="1122583"/>
                    <a:pt x="420396" y="1138805"/>
                    <a:pt x="471314" y="1168256"/>
                  </a:cubicBezTo>
                  <a:cubicBezTo>
                    <a:pt x="422647" y="1229757"/>
                    <a:pt x="348222" y="1276164"/>
                    <a:pt x="259514" y="1293086"/>
                  </a:cubicBezTo>
                  <a:cubicBezTo>
                    <a:pt x="170807" y="1310008"/>
                    <a:pt x="84526" y="1294257"/>
                    <a:pt x="16636" y="1254990"/>
                  </a:cubicBezTo>
                  <a:cubicBezTo>
                    <a:pt x="65303" y="1193488"/>
                    <a:pt x="139728" y="1147082"/>
                    <a:pt x="228435" y="1130160"/>
                  </a:cubicBezTo>
                  <a:cubicBezTo>
                    <a:pt x="250611" y="1125929"/>
                    <a:pt x="272637" y="1123741"/>
                    <a:pt x="294261" y="1123451"/>
                  </a:cubicBezTo>
                  <a:close/>
                  <a:moveTo>
                    <a:pt x="1873517" y="922337"/>
                  </a:moveTo>
                  <a:cubicBezTo>
                    <a:pt x="1963646" y="916667"/>
                    <a:pt x="2047273" y="943107"/>
                    <a:pt x="2109706" y="990574"/>
                  </a:cubicBezTo>
                  <a:cubicBezTo>
                    <a:pt x="2053714" y="1045491"/>
                    <a:pt x="1974060" y="1082204"/>
                    <a:pt x="1883932" y="1087874"/>
                  </a:cubicBezTo>
                  <a:cubicBezTo>
                    <a:pt x="1793803" y="1093544"/>
                    <a:pt x="1710176" y="1067105"/>
                    <a:pt x="1647742" y="1019638"/>
                  </a:cubicBezTo>
                  <a:cubicBezTo>
                    <a:pt x="1703734" y="964721"/>
                    <a:pt x="1783389" y="928008"/>
                    <a:pt x="1873517" y="922337"/>
                  </a:cubicBezTo>
                  <a:close/>
                  <a:moveTo>
                    <a:pt x="236189" y="922337"/>
                  </a:moveTo>
                  <a:cubicBezTo>
                    <a:pt x="326317" y="928008"/>
                    <a:pt x="405972" y="964720"/>
                    <a:pt x="461964" y="1019638"/>
                  </a:cubicBezTo>
                  <a:cubicBezTo>
                    <a:pt x="399530" y="1067104"/>
                    <a:pt x="315903" y="1093544"/>
                    <a:pt x="225774" y="1087874"/>
                  </a:cubicBezTo>
                  <a:cubicBezTo>
                    <a:pt x="135646" y="1082204"/>
                    <a:pt x="55992" y="1045491"/>
                    <a:pt x="0" y="990574"/>
                  </a:cubicBezTo>
                  <a:cubicBezTo>
                    <a:pt x="62433" y="943107"/>
                    <a:pt x="146060" y="916667"/>
                    <a:pt x="236189" y="922337"/>
                  </a:cubicBezTo>
                  <a:close/>
                  <a:moveTo>
                    <a:pt x="1942296" y="704767"/>
                  </a:moveTo>
                  <a:cubicBezTo>
                    <a:pt x="1983960" y="706288"/>
                    <a:pt x="2023923" y="715103"/>
                    <a:pt x="2060061" y="730327"/>
                  </a:cubicBezTo>
                  <a:cubicBezTo>
                    <a:pt x="2019486" y="797444"/>
                    <a:pt x="1951465" y="852812"/>
                    <a:pt x="1865578" y="880719"/>
                  </a:cubicBezTo>
                  <a:cubicBezTo>
                    <a:pt x="1779691" y="908625"/>
                    <a:pt x="1692116" y="903813"/>
                    <a:pt x="1619839" y="873364"/>
                  </a:cubicBezTo>
                  <a:cubicBezTo>
                    <a:pt x="1660415" y="806248"/>
                    <a:pt x="1728436" y="750879"/>
                    <a:pt x="1814323" y="722973"/>
                  </a:cubicBezTo>
                  <a:cubicBezTo>
                    <a:pt x="1857266" y="709020"/>
                    <a:pt x="1900632" y="703246"/>
                    <a:pt x="1942296" y="704767"/>
                  </a:cubicBezTo>
                  <a:close/>
                  <a:moveTo>
                    <a:pt x="167410" y="704767"/>
                  </a:moveTo>
                  <a:cubicBezTo>
                    <a:pt x="209074" y="703246"/>
                    <a:pt x="252440" y="709020"/>
                    <a:pt x="295383" y="722973"/>
                  </a:cubicBezTo>
                  <a:cubicBezTo>
                    <a:pt x="381270" y="750879"/>
                    <a:pt x="449292" y="806247"/>
                    <a:pt x="489867" y="873364"/>
                  </a:cubicBezTo>
                  <a:cubicBezTo>
                    <a:pt x="417591" y="903813"/>
                    <a:pt x="330015" y="908625"/>
                    <a:pt x="244128" y="880719"/>
                  </a:cubicBezTo>
                  <a:cubicBezTo>
                    <a:pt x="158241" y="852812"/>
                    <a:pt x="90220" y="797444"/>
                    <a:pt x="49645" y="730327"/>
                  </a:cubicBezTo>
                  <a:cubicBezTo>
                    <a:pt x="85783" y="715103"/>
                    <a:pt x="125746" y="706288"/>
                    <a:pt x="167410" y="704767"/>
                  </a:cubicBezTo>
                  <a:close/>
                  <a:moveTo>
                    <a:pt x="1887774" y="487375"/>
                  </a:moveTo>
                  <a:cubicBezTo>
                    <a:pt x="1907940" y="486634"/>
                    <a:pt x="1927862" y="487723"/>
                    <a:pt x="1947256" y="490603"/>
                  </a:cubicBezTo>
                  <a:cubicBezTo>
                    <a:pt x="1924647" y="565702"/>
                    <a:pt x="1872532" y="636247"/>
                    <a:pt x="1796284" y="684635"/>
                  </a:cubicBezTo>
                  <a:cubicBezTo>
                    <a:pt x="1720035" y="733024"/>
                    <a:pt x="1634014" y="750143"/>
                    <a:pt x="1556436" y="738625"/>
                  </a:cubicBezTo>
                  <a:cubicBezTo>
                    <a:pt x="1579046" y="663526"/>
                    <a:pt x="1631161" y="592981"/>
                    <a:pt x="1707409" y="544592"/>
                  </a:cubicBezTo>
                  <a:cubicBezTo>
                    <a:pt x="1764596" y="508300"/>
                    <a:pt x="1827279" y="489599"/>
                    <a:pt x="1887774" y="487375"/>
                  </a:cubicBezTo>
                  <a:close/>
                  <a:moveTo>
                    <a:pt x="221932" y="487375"/>
                  </a:moveTo>
                  <a:cubicBezTo>
                    <a:pt x="282427" y="489598"/>
                    <a:pt x="345111" y="508300"/>
                    <a:pt x="402297" y="544592"/>
                  </a:cubicBezTo>
                  <a:cubicBezTo>
                    <a:pt x="478545" y="592981"/>
                    <a:pt x="530661" y="663526"/>
                    <a:pt x="553270" y="738625"/>
                  </a:cubicBezTo>
                  <a:cubicBezTo>
                    <a:pt x="475692" y="750142"/>
                    <a:pt x="389671" y="733024"/>
                    <a:pt x="313422" y="684635"/>
                  </a:cubicBezTo>
                  <a:cubicBezTo>
                    <a:pt x="237174" y="636247"/>
                    <a:pt x="185059" y="565701"/>
                    <a:pt x="162450" y="490603"/>
                  </a:cubicBezTo>
                  <a:cubicBezTo>
                    <a:pt x="181844" y="487723"/>
                    <a:pt x="201767" y="486634"/>
                    <a:pt x="221932" y="487375"/>
                  </a:cubicBezTo>
                  <a:close/>
                  <a:moveTo>
                    <a:pt x="1778378" y="286464"/>
                  </a:moveTo>
                  <a:cubicBezTo>
                    <a:pt x="1775155" y="364827"/>
                    <a:pt x="1742221" y="446116"/>
                    <a:pt x="1680402" y="511946"/>
                  </a:cubicBezTo>
                  <a:cubicBezTo>
                    <a:pt x="1618583" y="577777"/>
                    <a:pt x="1539522" y="615750"/>
                    <a:pt x="1461517" y="623887"/>
                  </a:cubicBezTo>
                  <a:cubicBezTo>
                    <a:pt x="1464740" y="545525"/>
                    <a:pt x="1497673" y="464235"/>
                    <a:pt x="1559493" y="398405"/>
                  </a:cubicBezTo>
                  <a:cubicBezTo>
                    <a:pt x="1621312" y="332574"/>
                    <a:pt x="1700373" y="294601"/>
                    <a:pt x="1778378" y="286464"/>
                  </a:cubicBezTo>
                  <a:close/>
                  <a:moveTo>
                    <a:pt x="331328" y="286464"/>
                  </a:moveTo>
                  <a:cubicBezTo>
                    <a:pt x="409333" y="294601"/>
                    <a:pt x="488394" y="332574"/>
                    <a:pt x="550213" y="398405"/>
                  </a:cubicBezTo>
                  <a:cubicBezTo>
                    <a:pt x="612033" y="464235"/>
                    <a:pt x="644967" y="545525"/>
                    <a:pt x="648189" y="623887"/>
                  </a:cubicBezTo>
                  <a:cubicBezTo>
                    <a:pt x="570185" y="615750"/>
                    <a:pt x="491123" y="577777"/>
                    <a:pt x="429304" y="511946"/>
                  </a:cubicBezTo>
                  <a:cubicBezTo>
                    <a:pt x="367485" y="446116"/>
                    <a:pt x="334551" y="364826"/>
                    <a:pt x="331328" y="286464"/>
                  </a:cubicBezTo>
                  <a:close/>
                  <a:moveTo>
                    <a:pt x="1564038" y="130737"/>
                  </a:moveTo>
                  <a:cubicBezTo>
                    <a:pt x="1580404" y="207438"/>
                    <a:pt x="1568721" y="294364"/>
                    <a:pt x="1525215" y="373500"/>
                  </a:cubicBezTo>
                  <a:cubicBezTo>
                    <a:pt x="1481710" y="452637"/>
                    <a:pt x="1414576" y="509079"/>
                    <a:pt x="1341045" y="536359"/>
                  </a:cubicBezTo>
                  <a:cubicBezTo>
                    <a:pt x="1324679" y="459657"/>
                    <a:pt x="1336362" y="372731"/>
                    <a:pt x="1379867" y="293595"/>
                  </a:cubicBezTo>
                  <a:cubicBezTo>
                    <a:pt x="1423373" y="214458"/>
                    <a:pt x="1490507" y="158017"/>
                    <a:pt x="1564038" y="130737"/>
                  </a:cubicBezTo>
                  <a:close/>
                  <a:moveTo>
                    <a:pt x="545669" y="130737"/>
                  </a:moveTo>
                  <a:cubicBezTo>
                    <a:pt x="619200" y="158017"/>
                    <a:pt x="686333" y="214458"/>
                    <a:pt x="729839" y="293595"/>
                  </a:cubicBezTo>
                  <a:cubicBezTo>
                    <a:pt x="773344" y="372731"/>
                    <a:pt x="785028" y="459657"/>
                    <a:pt x="768661" y="536359"/>
                  </a:cubicBezTo>
                  <a:cubicBezTo>
                    <a:pt x="695131" y="509078"/>
                    <a:pt x="627996" y="452637"/>
                    <a:pt x="584491" y="373500"/>
                  </a:cubicBezTo>
                  <a:cubicBezTo>
                    <a:pt x="540985" y="294364"/>
                    <a:pt x="529303" y="207438"/>
                    <a:pt x="545669" y="130737"/>
                  </a:cubicBezTo>
                  <a:close/>
                  <a:moveTo>
                    <a:pt x="1317704" y="33206"/>
                  </a:moveTo>
                  <a:cubicBezTo>
                    <a:pt x="1352631" y="103428"/>
                    <a:pt x="1362932" y="190528"/>
                    <a:pt x="1340474" y="277998"/>
                  </a:cubicBezTo>
                  <a:cubicBezTo>
                    <a:pt x="1318015" y="365467"/>
                    <a:pt x="1267027" y="436832"/>
                    <a:pt x="1202591" y="481541"/>
                  </a:cubicBezTo>
                  <a:cubicBezTo>
                    <a:pt x="1167664" y="411319"/>
                    <a:pt x="1157362" y="324219"/>
                    <a:pt x="1179821" y="236749"/>
                  </a:cubicBezTo>
                  <a:cubicBezTo>
                    <a:pt x="1202279" y="149280"/>
                    <a:pt x="1253267" y="77916"/>
                    <a:pt x="1317704" y="33206"/>
                  </a:cubicBezTo>
                  <a:close/>
                  <a:moveTo>
                    <a:pt x="792003" y="33206"/>
                  </a:moveTo>
                  <a:cubicBezTo>
                    <a:pt x="856440" y="77916"/>
                    <a:pt x="907428" y="149280"/>
                    <a:pt x="929886" y="236749"/>
                  </a:cubicBezTo>
                  <a:cubicBezTo>
                    <a:pt x="952345" y="324219"/>
                    <a:pt x="942044" y="411319"/>
                    <a:pt x="907116" y="481541"/>
                  </a:cubicBezTo>
                  <a:cubicBezTo>
                    <a:pt x="842680" y="436831"/>
                    <a:pt x="791692" y="365467"/>
                    <a:pt x="769233" y="277998"/>
                  </a:cubicBezTo>
                  <a:cubicBezTo>
                    <a:pt x="746775" y="190528"/>
                    <a:pt x="757077" y="103428"/>
                    <a:pt x="792003" y="33206"/>
                  </a:cubicBezTo>
                  <a:close/>
                  <a:moveTo>
                    <a:pt x="1054853" y="0"/>
                  </a:moveTo>
                  <a:cubicBezTo>
                    <a:pt x="1106147" y="59330"/>
                    <a:pt x="1137785" y="141132"/>
                    <a:pt x="1137785" y="231438"/>
                  </a:cubicBezTo>
                  <a:cubicBezTo>
                    <a:pt x="1137785" y="321745"/>
                    <a:pt x="1106147" y="403548"/>
                    <a:pt x="1054853" y="462877"/>
                  </a:cubicBezTo>
                  <a:cubicBezTo>
                    <a:pt x="1003560" y="403548"/>
                    <a:pt x="971921" y="321745"/>
                    <a:pt x="971921" y="231438"/>
                  </a:cubicBezTo>
                  <a:cubicBezTo>
                    <a:pt x="971921" y="141132"/>
                    <a:pt x="1003560" y="59330"/>
                    <a:pt x="1054853" y="0"/>
                  </a:cubicBezTo>
                  <a:close/>
                </a:path>
              </a:pathLst>
            </a:custGeom>
            <a:solidFill>
              <a:srgbClr val="3E95A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endParaRPr>
            </a:p>
          </p:txBody>
        </p:sp>
        <p:sp>
          <p:nvSpPr>
            <p:cNvPr id="10" name="9">
              <a:extLst>
                <a:ext uri="{FF2B5EF4-FFF2-40B4-BE49-F238E27FC236}">
                  <a16:creationId xmlns:a16="http://schemas.microsoft.com/office/drawing/2014/main" xmlns="" id="{D5D1BF7D-92E1-4524-BE42-7A358D5C9857}"/>
                </a:ext>
              </a:extLst>
            </p:cNvPr>
            <p:cNvSpPr/>
            <p:nvPr/>
          </p:nvSpPr>
          <p:spPr>
            <a:xfrm>
              <a:off x="2358180" y="2304409"/>
              <a:ext cx="947839" cy="947839"/>
            </a:xfrm>
            <a:prstGeom prst="ellipse">
              <a:avLst/>
            </a:prstGeom>
            <a:solidFill>
              <a:srgbClr val="683B1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cs"/>
                </a:rPr>
                <a:t>1</a:t>
              </a:r>
              <a:endPara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endParaRPr>
            </a:p>
          </p:txBody>
        </p:sp>
      </p:grpSp>
      <p:sp>
        <p:nvSpPr>
          <p:cNvPr id="12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23944" y="370511"/>
            <a:ext cx="9860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altLang="zh-CN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предотвратить коронавирусные </a:t>
            </a: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инфекции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616903" y="1736131"/>
            <a:ext cx="557509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Самое </a:t>
            </a:r>
            <a:r>
              <a:rPr lang="ru-RU" dirty="0" smtClean="0"/>
              <a:t>важное </a:t>
            </a:r>
            <a:r>
              <a:rPr lang="ru-RU" dirty="0"/>
              <a:t>— </a:t>
            </a:r>
            <a:r>
              <a:rPr lang="ru-RU" dirty="0" smtClean="0"/>
              <a:t> </a:t>
            </a:r>
            <a:r>
              <a:rPr lang="ru-RU" dirty="0"/>
              <a:t>поддерживать чистоту рук и поверхностей</a:t>
            </a:r>
            <a:r>
              <a:rPr lang="ru-RU" dirty="0" smtClean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Держите руки в чистоте, часто мойте </a:t>
            </a:r>
            <a:r>
              <a:rPr lang="ru-RU" dirty="0" smtClean="0"/>
              <a:t>их теплой  </a:t>
            </a:r>
            <a:r>
              <a:rPr lang="ru-RU" dirty="0"/>
              <a:t>водой с мылом или используйте </a:t>
            </a:r>
            <a:r>
              <a:rPr lang="ru-RU" dirty="0" err="1" smtClean="0"/>
              <a:t>дез.средство</a:t>
            </a:r>
            <a:r>
              <a:rPr lang="ru-RU" dirty="0" smtClean="0"/>
              <a:t>. Полощите рот и горло. Промывайте нос соляным раствором. Пейте теплую воду.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Н</a:t>
            </a:r>
            <a:r>
              <a:rPr lang="ru-RU" dirty="0" smtClean="0"/>
              <a:t>е касайтесь </a:t>
            </a:r>
            <a:r>
              <a:rPr lang="ru-RU" dirty="0"/>
              <a:t>рта, </a:t>
            </a:r>
            <a:r>
              <a:rPr lang="ru-RU" dirty="0" smtClean="0"/>
              <a:t>носа, волос </a:t>
            </a:r>
            <a:r>
              <a:rPr lang="ru-RU" dirty="0"/>
              <a:t>или глаз немытыми руками </a:t>
            </a:r>
            <a:r>
              <a:rPr lang="ru-RU" dirty="0" smtClean="0"/>
              <a:t>(такие </a:t>
            </a:r>
            <a:r>
              <a:rPr lang="ru-RU" dirty="0"/>
              <a:t>прикосновения неосознанно свершаются нами в среднем 15 раз в час</a:t>
            </a:r>
            <a:r>
              <a:rPr lang="ru-RU" dirty="0" smtClean="0"/>
              <a:t>).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Носите с собой дезинфицирующее средство для </a:t>
            </a:r>
            <a:r>
              <a:rPr lang="ru-RU" dirty="0" smtClean="0"/>
              <a:t>рук /влажные салфетки, </a:t>
            </a:r>
            <a:r>
              <a:rPr lang="ru-RU" dirty="0"/>
              <a:t>чтобы в любой обстановке вы могли очистить </a:t>
            </a:r>
            <a:r>
              <a:rPr lang="ru-RU" dirty="0" smtClean="0"/>
              <a:t>руки.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19076" y="1256514"/>
            <a:ext cx="55627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6666"/>
                </a:solidFill>
                <a:latin typeface="arial" panose="020B0604020202020204" pitchFamily="34" charset="0"/>
              </a:rPr>
              <a:t>ПРАВИЛО 1. ЧАСТО МОЙТЕ РУКИ С МЫЛОМ</a:t>
            </a:r>
            <a:endParaRPr lang="ru-RU" dirty="0">
              <a:solidFill>
                <a:srgbClr val="006666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6109016" y="1759178"/>
            <a:ext cx="414086" cy="528356"/>
            <a:chOff x="6082956" y="1887675"/>
            <a:chExt cx="414086" cy="528356"/>
          </a:xfrm>
        </p:grpSpPr>
        <p:sp>
          <p:nvSpPr>
            <p:cNvPr id="14" name="blood drop piece"/>
            <p:cNvSpPr>
              <a:spLocks/>
            </p:cNvSpPr>
            <p:nvPr/>
          </p:nvSpPr>
          <p:spPr bwMode="auto">
            <a:xfrm>
              <a:off x="6082956" y="1887675"/>
              <a:ext cx="414086" cy="528356"/>
            </a:xfrm>
            <a:custGeom>
              <a:avLst/>
              <a:gdLst>
                <a:gd name="T0" fmla="*/ 111 w 219"/>
                <a:gd name="T1" fmla="*/ 1 h 352"/>
                <a:gd name="T2" fmla="*/ 108 w 219"/>
                <a:gd name="T3" fmla="*/ 1 h 352"/>
                <a:gd name="T4" fmla="*/ 0 w 219"/>
                <a:gd name="T5" fmla="*/ 243 h 352"/>
                <a:gd name="T6" fmla="*/ 110 w 219"/>
                <a:gd name="T7" fmla="*/ 352 h 352"/>
                <a:gd name="T8" fmla="*/ 219 w 219"/>
                <a:gd name="T9" fmla="*/ 243 h 352"/>
                <a:gd name="T10" fmla="*/ 111 w 219"/>
                <a:gd name="T11" fmla="*/ 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352">
                  <a:moveTo>
                    <a:pt x="111" y="1"/>
                  </a:moveTo>
                  <a:cubicBezTo>
                    <a:pt x="111" y="0"/>
                    <a:pt x="109" y="0"/>
                    <a:pt x="108" y="1"/>
                  </a:cubicBezTo>
                  <a:cubicBezTo>
                    <a:pt x="103" y="9"/>
                    <a:pt x="0" y="184"/>
                    <a:pt x="0" y="243"/>
                  </a:cubicBezTo>
                  <a:cubicBezTo>
                    <a:pt x="0" y="303"/>
                    <a:pt x="49" y="352"/>
                    <a:pt x="110" y="352"/>
                  </a:cubicBezTo>
                  <a:cubicBezTo>
                    <a:pt x="170" y="352"/>
                    <a:pt x="219" y="303"/>
                    <a:pt x="219" y="243"/>
                  </a:cubicBezTo>
                  <a:cubicBezTo>
                    <a:pt x="219" y="184"/>
                    <a:pt x="116" y="9"/>
                    <a:pt x="111" y="1"/>
                  </a:cubicBezTo>
                  <a:close/>
                </a:path>
              </a:pathLst>
            </a:custGeom>
            <a:solidFill>
              <a:srgbClr val="B3E3F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blood drop piece"/>
            <p:cNvSpPr>
              <a:spLocks/>
            </p:cNvSpPr>
            <p:nvPr/>
          </p:nvSpPr>
          <p:spPr bwMode="auto">
            <a:xfrm>
              <a:off x="6164671" y="2142743"/>
              <a:ext cx="250655" cy="199682"/>
            </a:xfrm>
            <a:custGeom>
              <a:avLst/>
              <a:gdLst>
                <a:gd name="T0" fmla="*/ 131 w 133"/>
                <a:gd name="T1" fmla="*/ 42 h 133"/>
                <a:gd name="T2" fmla="*/ 91 w 133"/>
                <a:gd name="T3" fmla="*/ 42 h 133"/>
                <a:gd name="T4" fmla="*/ 91 w 133"/>
                <a:gd name="T5" fmla="*/ 2 h 133"/>
                <a:gd name="T6" fmla="*/ 89 w 133"/>
                <a:gd name="T7" fmla="*/ 0 h 133"/>
                <a:gd name="T8" fmla="*/ 44 w 133"/>
                <a:gd name="T9" fmla="*/ 0 h 133"/>
                <a:gd name="T10" fmla="*/ 42 w 133"/>
                <a:gd name="T11" fmla="*/ 2 h 133"/>
                <a:gd name="T12" fmla="*/ 42 w 133"/>
                <a:gd name="T13" fmla="*/ 42 h 133"/>
                <a:gd name="T14" fmla="*/ 2 w 133"/>
                <a:gd name="T15" fmla="*/ 42 h 133"/>
                <a:gd name="T16" fmla="*/ 0 w 133"/>
                <a:gd name="T17" fmla="*/ 44 h 133"/>
                <a:gd name="T18" fmla="*/ 0 w 133"/>
                <a:gd name="T19" fmla="*/ 89 h 133"/>
                <a:gd name="T20" fmla="*/ 2 w 133"/>
                <a:gd name="T21" fmla="*/ 91 h 133"/>
                <a:gd name="T22" fmla="*/ 42 w 133"/>
                <a:gd name="T23" fmla="*/ 91 h 133"/>
                <a:gd name="T24" fmla="*/ 42 w 133"/>
                <a:gd name="T25" fmla="*/ 131 h 133"/>
                <a:gd name="T26" fmla="*/ 44 w 133"/>
                <a:gd name="T27" fmla="*/ 133 h 133"/>
                <a:gd name="T28" fmla="*/ 89 w 133"/>
                <a:gd name="T29" fmla="*/ 133 h 133"/>
                <a:gd name="T30" fmla="*/ 91 w 133"/>
                <a:gd name="T31" fmla="*/ 131 h 133"/>
                <a:gd name="T32" fmla="*/ 91 w 133"/>
                <a:gd name="T33" fmla="*/ 91 h 133"/>
                <a:gd name="T34" fmla="*/ 131 w 133"/>
                <a:gd name="T35" fmla="*/ 91 h 133"/>
                <a:gd name="T36" fmla="*/ 133 w 133"/>
                <a:gd name="T37" fmla="*/ 89 h 133"/>
                <a:gd name="T38" fmla="*/ 133 w 133"/>
                <a:gd name="T39" fmla="*/ 44 h 133"/>
                <a:gd name="T40" fmla="*/ 131 w 133"/>
                <a:gd name="T41" fmla="*/ 4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3" h="133">
                  <a:moveTo>
                    <a:pt x="131" y="42"/>
                  </a:moveTo>
                  <a:cubicBezTo>
                    <a:pt x="91" y="42"/>
                    <a:pt x="91" y="42"/>
                    <a:pt x="91" y="42"/>
                  </a:cubicBezTo>
                  <a:cubicBezTo>
                    <a:pt x="91" y="2"/>
                    <a:pt x="91" y="2"/>
                    <a:pt x="91" y="2"/>
                  </a:cubicBezTo>
                  <a:cubicBezTo>
                    <a:pt x="91" y="1"/>
                    <a:pt x="90" y="0"/>
                    <a:pt x="89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3" y="0"/>
                    <a:pt x="42" y="1"/>
                    <a:pt x="42" y="2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1" y="42"/>
                    <a:pt x="0" y="43"/>
                    <a:pt x="0" y="44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1" y="91"/>
                    <a:pt x="2" y="91"/>
                  </a:cubicBezTo>
                  <a:cubicBezTo>
                    <a:pt x="42" y="91"/>
                    <a:pt x="42" y="91"/>
                    <a:pt x="42" y="91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2" y="132"/>
                    <a:pt x="43" y="133"/>
                    <a:pt x="44" y="133"/>
                  </a:cubicBezTo>
                  <a:cubicBezTo>
                    <a:pt x="89" y="133"/>
                    <a:pt x="89" y="133"/>
                    <a:pt x="89" y="133"/>
                  </a:cubicBezTo>
                  <a:cubicBezTo>
                    <a:pt x="90" y="133"/>
                    <a:pt x="91" y="132"/>
                    <a:pt x="91" y="131"/>
                  </a:cubicBezTo>
                  <a:cubicBezTo>
                    <a:pt x="91" y="91"/>
                    <a:pt x="91" y="91"/>
                    <a:pt x="91" y="91"/>
                  </a:cubicBezTo>
                  <a:cubicBezTo>
                    <a:pt x="131" y="91"/>
                    <a:pt x="131" y="91"/>
                    <a:pt x="131" y="91"/>
                  </a:cubicBezTo>
                  <a:cubicBezTo>
                    <a:pt x="132" y="91"/>
                    <a:pt x="133" y="90"/>
                    <a:pt x="133" y="89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3"/>
                    <a:pt x="132" y="42"/>
                    <a:pt x="131" y="42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125102" y="5896392"/>
            <a:ext cx="58967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  ВСЕГДА МОЙТЕ РУКИ ПЕРЕД ЕДОЙ!</a:t>
            </a:r>
            <a:endParaRPr lang="ru-RU" sz="2400" b="1" dirty="0">
              <a:solidFill>
                <a:srgbClr val="FF0000"/>
              </a:solidFill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6082955" y="2671480"/>
            <a:ext cx="414086" cy="528356"/>
            <a:chOff x="6082956" y="1887675"/>
            <a:chExt cx="414086" cy="528356"/>
          </a:xfrm>
        </p:grpSpPr>
        <p:sp>
          <p:nvSpPr>
            <p:cNvPr id="26" name="blood drop piece"/>
            <p:cNvSpPr>
              <a:spLocks/>
            </p:cNvSpPr>
            <p:nvPr/>
          </p:nvSpPr>
          <p:spPr bwMode="auto">
            <a:xfrm>
              <a:off x="6082956" y="1887675"/>
              <a:ext cx="414086" cy="528356"/>
            </a:xfrm>
            <a:custGeom>
              <a:avLst/>
              <a:gdLst>
                <a:gd name="T0" fmla="*/ 111 w 219"/>
                <a:gd name="T1" fmla="*/ 1 h 352"/>
                <a:gd name="T2" fmla="*/ 108 w 219"/>
                <a:gd name="T3" fmla="*/ 1 h 352"/>
                <a:gd name="T4" fmla="*/ 0 w 219"/>
                <a:gd name="T5" fmla="*/ 243 h 352"/>
                <a:gd name="T6" fmla="*/ 110 w 219"/>
                <a:gd name="T7" fmla="*/ 352 h 352"/>
                <a:gd name="T8" fmla="*/ 219 w 219"/>
                <a:gd name="T9" fmla="*/ 243 h 352"/>
                <a:gd name="T10" fmla="*/ 111 w 219"/>
                <a:gd name="T11" fmla="*/ 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352">
                  <a:moveTo>
                    <a:pt x="111" y="1"/>
                  </a:moveTo>
                  <a:cubicBezTo>
                    <a:pt x="111" y="0"/>
                    <a:pt x="109" y="0"/>
                    <a:pt x="108" y="1"/>
                  </a:cubicBezTo>
                  <a:cubicBezTo>
                    <a:pt x="103" y="9"/>
                    <a:pt x="0" y="184"/>
                    <a:pt x="0" y="243"/>
                  </a:cubicBezTo>
                  <a:cubicBezTo>
                    <a:pt x="0" y="303"/>
                    <a:pt x="49" y="352"/>
                    <a:pt x="110" y="352"/>
                  </a:cubicBezTo>
                  <a:cubicBezTo>
                    <a:pt x="170" y="352"/>
                    <a:pt x="219" y="303"/>
                    <a:pt x="219" y="243"/>
                  </a:cubicBezTo>
                  <a:cubicBezTo>
                    <a:pt x="219" y="184"/>
                    <a:pt x="116" y="9"/>
                    <a:pt x="111" y="1"/>
                  </a:cubicBezTo>
                  <a:close/>
                </a:path>
              </a:pathLst>
            </a:custGeom>
            <a:solidFill>
              <a:srgbClr val="B3E3F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blood drop piece"/>
            <p:cNvSpPr>
              <a:spLocks/>
            </p:cNvSpPr>
            <p:nvPr/>
          </p:nvSpPr>
          <p:spPr bwMode="auto">
            <a:xfrm>
              <a:off x="6164671" y="2142743"/>
              <a:ext cx="250655" cy="199682"/>
            </a:xfrm>
            <a:custGeom>
              <a:avLst/>
              <a:gdLst>
                <a:gd name="T0" fmla="*/ 131 w 133"/>
                <a:gd name="T1" fmla="*/ 42 h 133"/>
                <a:gd name="T2" fmla="*/ 91 w 133"/>
                <a:gd name="T3" fmla="*/ 42 h 133"/>
                <a:gd name="T4" fmla="*/ 91 w 133"/>
                <a:gd name="T5" fmla="*/ 2 h 133"/>
                <a:gd name="T6" fmla="*/ 89 w 133"/>
                <a:gd name="T7" fmla="*/ 0 h 133"/>
                <a:gd name="T8" fmla="*/ 44 w 133"/>
                <a:gd name="T9" fmla="*/ 0 h 133"/>
                <a:gd name="T10" fmla="*/ 42 w 133"/>
                <a:gd name="T11" fmla="*/ 2 h 133"/>
                <a:gd name="T12" fmla="*/ 42 w 133"/>
                <a:gd name="T13" fmla="*/ 42 h 133"/>
                <a:gd name="T14" fmla="*/ 2 w 133"/>
                <a:gd name="T15" fmla="*/ 42 h 133"/>
                <a:gd name="T16" fmla="*/ 0 w 133"/>
                <a:gd name="T17" fmla="*/ 44 h 133"/>
                <a:gd name="T18" fmla="*/ 0 w 133"/>
                <a:gd name="T19" fmla="*/ 89 h 133"/>
                <a:gd name="T20" fmla="*/ 2 w 133"/>
                <a:gd name="T21" fmla="*/ 91 h 133"/>
                <a:gd name="T22" fmla="*/ 42 w 133"/>
                <a:gd name="T23" fmla="*/ 91 h 133"/>
                <a:gd name="T24" fmla="*/ 42 w 133"/>
                <a:gd name="T25" fmla="*/ 131 h 133"/>
                <a:gd name="T26" fmla="*/ 44 w 133"/>
                <a:gd name="T27" fmla="*/ 133 h 133"/>
                <a:gd name="T28" fmla="*/ 89 w 133"/>
                <a:gd name="T29" fmla="*/ 133 h 133"/>
                <a:gd name="T30" fmla="*/ 91 w 133"/>
                <a:gd name="T31" fmla="*/ 131 h 133"/>
                <a:gd name="T32" fmla="*/ 91 w 133"/>
                <a:gd name="T33" fmla="*/ 91 h 133"/>
                <a:gd name="T34" fmla="*/ 131 w 133"/>
                <a:gd name="T35" fmla="*/ 91 h 133"/>
                <a:gd name="T36" fmla="*/ 133 w 133"/>
                <a:gd name="T37" fmla="*/ 89 h 133"/>
                <a:gd name="T38" fmla="*/ 133 w 133"/>
                <a:gd name="T39" fmla="*/ 44 h 133"/>
                <a:gd name="T40" fmla="*/ 131 w 133"/>
                <a:gd name="T41" fmla="*/ 4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3" h="133">
                  <a:moveTo>
                    <a:pt x="131" y="42"/>
                  </a:moveTo>
                  <a:cubicBezTo>
                    <a:pt x="91" y="42"/>
                    <a:pt x="91" y="42"/>
                    <a:pt x="91" y="42"/>
                  </a:cubicBezTo>
                  <a:cubicBezTo>
                    <a:pt x="91" y="2"/>
                    <a:pt x="91" y="2"/>
                    <a:pt x="91" y="2"/>
                  </a:cubicBezTo>
                  <a:cubicBezTo>
                    <a:pt x="91" y="1"/>
                    <a:pt x="90" y="0"/>
                    <a:pt x="89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3" y="0"/>
                    <a:pt x="42" y="1"/>
                    <a:pt x="42" y="2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1" y="42"/>
                    <a:pt x="0" y="43"/>
                    <a:pt x="0" y="44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1" y="91"/>
                    <a:pt x="2" y="91"/>
                  </a:cubicBezTo>
                  <a:cubicBezTo>
                    <a:pt x="42" y="91"/>
                    <a:pt x="42" y="91"/>
                    <a:pt x="42" y="91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2" y="132"/>
                    <a:pt x="43" y="133"/>
                    <a:pt x="44" y="133"/>
                  </a:cubicBezTo>
                  <a:cubicBezTo>
                    <a:pt x="89" y="133"/>
                    <a:pt x="89" y="133"/>
                    <a:pt x="89" y="133"/>
                  </a:cubicBezTo>
                  <a:cubicBezTo>
                    <a:pt x="90" y="133"/>
                    <a:pt x="91" y="132"/>
                    <a:pt x="91" y="131"/>
                  </a:cubicBezTo>
                  <a:cubicBezTo>
                    <a:pt x="91" y="91"/>
                    <a:pt x="91" y="91"/>
                    <a:pt x="91" y="91"/>
                  </a:cubicBezTo>
                  <a:cubicBezTo>
                    <a:pt x="131" y="91"/>
                    <a:pt x="131" y="91"/>
                    <a:pt x="131" y="91"/>
                  </a:cubicBezTo>
                  <a:cubicBezTo>
                    <a:pt x="132" y="91"/>
                    <a:pt x="133" y="90"/>
                    <a:pt x="133" y="89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3"/>
                    <a:pt x="132" y="42"/>
                    <a:pt x="131" y="42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6109015" y="3787919"/>
            <a:ext cx="414086" cy="528356"/>
            <a:chOff x="6082956" y="1887675"/>
            <a:chExt cx="414086" cy="528356"/>
          </a:xfrm>
        </p:grpSpPr>
        <p:sp>
          <p:nvSpPr>
            <p:cNvPr id="29" name="blood drop piece"/>
            <p:cNvSpPr>
              <a:spLocks/>
            </p:cNvSpPr>
            <p:nvPr/>
          </p:nvSpPr>
          <p:spPr bwMode="auto">
            <a:xfrm>
              <a:off x="6082956" y="1887675"/>
              <a:ext cx="414086" cy="528356"/>
            </a:xfrm>
            <a:custGeom>
              <a:avLst/>
              <a:gdLst>
                <a:gd name="T0" fmla="*/ 111 w 219"/>
                <a:gd name="T1" fmla="*/ 1 h 352"/>
                <a:gd name="T2" fmla="*/ 108 w 219"/>
                <a:gd name="T3" fmla="*/ 1 h 352"/>
                <a:gd name="T4" fmla="*/ 0 w 219"/>
                <a:gd name="T5" fmla="*/ 243 h 352"/>
                <a:gd name="T6" fmla="*/ 110 w 219"/>
                <a:gd name="T7" fmla="*/ 352 h 352"/>
                <a:gd name="T8" fmla="*/ 219 w 219"/>
                <a:gd name="T9" fmla="*/ 243 h 352"/>
                <a:gd name="T10" fmla="*/ 111 w 219"/>
                <a:gd name="T11" fmla="*/ 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352">
                  <a:moveTo>
                    <a:pt x="111" y="1"/>
                  </a:moveTo>
                  <a:cubicBezTo>
                    <a:pt x="111" y="0"/>
                    <a:pt x="109" y="0"/>
                    <a:pt x="108" y="1"/>
                  </a:cubicBezTo>
                  <a:cubicBezTo>
                    <a:pt x="103" y="9"/>
                    <a:pt x="0" y="184"/>
                    <a:pt x="0" y="243"/>
                  </a:cubicBezTo>
                  <a:cubicBezTo>
                    <a:pt x="0" y="303"/>
                    <a:pt x="49" y="352"/>
                    <a:pt x="110" y="352"/>
                  </a:cubicBezTo>
                  <a:cubicBezTo>
                    <a:pt x="170" y="352"/>
                    <a:pt x="219" y="303"/>
                    <a:pt x="219" y="243"/>
                  </a:cubicBezTo>
                  <a:cubicBezTo>
                    <a:pt x="219" y="184"/>
                    <a:pt x="116" y="9"/>
                    <a:pt x="111" y="1"/>
                  </a:cubicBezTo>
                  <a:close/>
                </a:path>
              </a:pathLst>
            </a:custGeom>
            <a:solidFill>
              <a:srgbClr val="B3E3F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blood drop piece"/>
            <p:cNvSpPr>
              <a:spLocks/>
            </p:cNvSpPr>
            <p:nvPr/>
          </p:nvSpPr>
          <p:spPr bwMode="auto">
            <a:xfrm>
              <a:off x="6164671" y="2142743"/>
              <a:ext cx="250655" cy="199682"/>
            </a:xfrm>
            <a:custGeom>
              <a:avLst/>
              <a:gdLst>
                <a:gd name="T0" fmla="*/ 131 w 133"/>
                <a:gd name="T1" fmla="*/ 42 h 133"/>
                <a:gd name="T2" fmla="*/ 91 w 133"/>
                <a:gd name="T3" fmla="*/ 42 h 133"/>
                <a:gd name="T4" fmla="*/ 91 w 133"/>
                <a:gd name="T5" fmla="*/ 2 h 133"/>
                <a:gd name="T6" fmla="*/ 89 w 133"/>
                <a:gd name="T7" fmla="*/ 0 h 133"/>
                <a:gd name="T8" fmla="*/ 44 w 133"/>
                <a:gd name="T9" fmla="*/ 0 h 133"/>
                <a:gd name="T10" fmla="*/ 42 w 133"/>
                <a:gd name="T11" fmla="*/ 2 h 133"/>
                <a:gd name="T12" fmla="*/ 42 w 133"/>
                <a:gd name="T13" fmla="*/ 42 h 133"/>
                <a:gd name="T14" fmla="*/ 2 w 133"/>
                <a:gd name="T15" fmla="*/ 42 h 133"/>
                <a:gd name="T16" fmla="*/ 0 w 133"/>
                <a:gd name="T17" fmla="*/ 44 h 133"/>
                <a:gd name="T18" fmla="*/ 0 w 133"/>
                <a:gd name="T19" fmla="*/ 89 h 133"/>
                <a:gd name="T20" fmla="*/ 2 w 133"/>
                <a:gd name="T21" fmla="*/ 91 h 133"/>
                <a:gd name="T22" fmla="*/ 42 w 133"/>
                <a:gd name="T23" fmla="*/ 91 h 133"/>
                <a:gd name="T24" fmla="*/ 42 w 133"/>
                <a:gd name="T25" fmla="*/ 131 h 133"/>
                <a:gd name="T26" fmla="*/ 44 w 133"/>
                <a:gd name="T27" fmla="*/ 133 h 133"/>
                <a:gd name="T28" fmla="*/ 89 w 133"/>
                <a:gd name="T29" fmla="*/ 133 h 133"/>
                <a:gd name="T30" fmla="*/ 91 w 133"/>
                <a:gd name="T31" fmla="*/ 131 h 133"/>
                <a:gd name="T32" fmla="*/ 91 w 133"/>
                <a:gd name="T33" fmla="*/ 91 h 133"/>
                <a:gd name="T34" fmla="*/ 131 w 133"/>
                <a:gd name="T35" fmla="*/ 91 h 133"/>
                <a:gd name="T36" fmla="*/ 133 w 133"/>
                <a:gd name="T37" fmla="*/ 89 h 133"/>
                <a:gd name="T38" fmla="*/ 133 w 133"/>
                <a:gd name="T39" fmla="*/ 44 h 133"/>
                <a:gd name="T40" fmla="*/ 131 w 133"/>
                <a:gd name="T41" fmla="*/ 4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3" h="133">
                  <a:moveTo>
                    <a:pt x="131" y="42"/>
                  </a:moveTo>
                  <a:cubicBezTo>
                    <a:pt x="91" y="42"/>
                    <a:pt x="91" y="42"/>
                    <a:pt x="91" y="42"/>
                  </a:cubicBezTo>
                  <a:cubicBezTo>
                    <a:pt x="91" y="2"/>
                    <a:pt x="91" y="2"/>
                    <a:pt x="91" y="2"/>
                  </a:cubicBezTo>
                  <a:cubicBezTo>
                    <a:pt x="91" y="1"/>
                    <a:pt x="90" y="0"/>
                    <a:pt x="89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3" y="0"/>
                    <a:pt x="42" y="1"/>
                    <a:pt x="42" y="2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1" y="42"/>
                    <a:pt x="0" y="43"/>
                    <a:pt x="0" y="44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1" y="91"/>
                    <a:pt x="2" y="91"/>
                  </a:cubicBezTo>
                  <a:cubicBezTo>
                    <a:pt x="42" y="91"/>
                    <a:pt x="42" y="91"/>
                    <a:pt x="42" y="91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2" y="132"/>
                    <a:pt x="43" y="133"/>
                    <a:pt x="44" y="133"/>
                  </a:cubicBezTo>
                  <a:cubicBezTo>
                    <a:pt x="89" y="133"/>
                    <a:pt x="89" y="133"/>
                    <a:pt x="89" y="133"/>
                  </a:cubicBezTo>
                  <a:cubicBezTo>
                    <a:pt x="90" y="133"/>
                    <a:pt x="91" y="132"/>
                    <a:pt x="91" y="131"/>
                  </a:cubicBezTo>
                  <a:cubicBezTo>
                    <a:pt x="91" y="91"/>
                    <a:pt x="91" y="91"/>
                    <a:pt x="91" y="91"/>
                  </a:cubicBezTo>
                  <a:cubicBezTo>
                    <a:pt x="131" y="91"/>
                    <a:pt x="131" y="91"/>
                    <a:pt x="131" y="91"/>
                  </a:cubicBezTo>
                  <a:cubicBezTo>
                    <a:pt x="132" y="91"/>
                    <a:pt x="133" y="90"/>
                    <a:pt x="133" y="89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3"/>
                    <a:pt x="132" y="42"/>
                    <a:pt x="131" y="42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6109014" y="4904358"/>
            <a:ext cx="414086" cy="528356"/>
            <a:chOff x="6082956" y="1887675"/>
            <a:chExt cx="414086" cy="528356"/>
          </a:xfrm>
        </p:grpSpPr>
        <p:sp>
          <p:nvSpPr>
            <p:cNvPr id="32" name="blood drop piece"/>
            <p:cNvSpPr>
              <a:spLocks/>
            </p:cNvSpPr>
            <p:nvPr/>
          </p:nvSpPr>
          <p:spPr bwMode="auto">
            <a:xfrm>
              <a:off x="6082956" y="1887675"/>
              <a:ext cx="414086" cy="528356"/>
            </a:xfrm>
            <a:custGeom>
              <a:avLst/>
              <a:gdLst>
                <a:gd name="T0" fmla="*/ 111 w 219"/>
                <a:gd name="T1" fmla="*/ 1 h 352"/>
                <a:gd name="T2" fmla="*/ 108 w 219"/>
                <a:gd name="T3" fmla="*/ 1 h 352"/>
                <a:gd name="T4" fmla="*/ 0 w 219"/>
                <a:gd name="T5" fmla="*/ 243 h 352"/>
                <a:gd name="T6" fmla="*/ 110 w 219"/>
                <a:gd name="T7" fmla="*/ 352 h 352"/>
                <a:gd name="T8" fmla="*/ 219 w 219"/>
                <a:gd name="T9" fmla="*/ 243 h 352"/>
                <a:gd name="T10" fmla="*/ 111 w 219"/>
                <a:gd name="T11" fmla="*/ 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352">
                  <a:moveTo>
                    <a:pt x="111" y="1"/>
                  </a:moveTo>
                  <a:cubicBezTo>
                    <a:pt x="111" y="0"/>
                    <a:pt x="109" y="0"/>
                    <a:pt x="108" y="1"/>
                  </a:cubicBezTo>
                  <a:cubicBezTo>
                    <a:pt x="103" y="9"/>
                    <a:pt x="0" y="184"/>
                    <a:pt x="0" y="243"/>
                  </a:cubicBezTo>
                  <a:cubicBezTo>
                    <a:pt x="0" y="303"/>
                    <a:pt x="49" y="352"/>
                    <a:pt x="110" y="352"/>
                  </a:cubicBezTo>
                  <a:cubicBezTo>
                    <a:pt x="170" y="352"/>
                    <a:pt x="219" y="303"/>
                    <a:pt x="219" y="243"/>
                  </a:cubicBezTo>
                  <a:cubicBezTo>
                    <a:pt x="219" y="184"/>
                    <a:pt x="116" y="9"/>
                    <a:pt x="111" y="1"/>
                  </a:cubicBezTo>
                  <a:close/>
                </a:path>
              </a:pathLst>
            </a:custGeom>
            <a:solidFill>
              <a:srgbClr val="B3E3F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" name="blood drop piece"/>
            <p:cNvSpPr>
              <a:spLocks/>
            </p:cNvSpPr>
            <p:nvPr/>
          </p:nvSpPr>
          <p:spPr bwMode="auto">
            <a:xfrm>
              <a:off x="6164671" y="2142743"/>
              <a:ext cx="250655" cy="199682"/>
            </a:xfrm>
            <a:custGeom>
              <a:avLst/>
              <a:gdLst>
                <a:gd name="T0" fmla="*/ 131 w 133"/>
                <a:gd name="T1" fmla="*/ 42 h 133"/>
                <a:gd name="T2" fmla="*/ 91 w 133"/>
                <a:gd name="T3" fmla="*/ 42 h 133"/>
                <a:gd name="T4" fmla="*/ 91 w 133"/>
                <a:gd name="T5" fmla="*/ 2 h 133"/>
                <a:gd name="T6" fmla="*/ 89 w 133"/>
                <a:gd name="T7" fmla="*/ 0 h 133"/>
                <a:gd name="T8" fmla="*/ 44 w 133"/>
                <a:gd name="T9" fmla="*/ 0 h 133"/>
                <a:gd name="T10" fmla="*/ 42 w 133"/>
                <a:gd name="T11" fmla="*/ 2 h 133"/>
                <a:gd name="T12" fmla="*/ 42 w 133"/>
                <a:gd name="T13" fmla="*/ 42 h 133"/>
                <a:gd name="T14" fmla="*/ 2 w 133"/>
                <a:gd name="T15" fmla="*/ 42 h 133"/>
                <a:gd name="T16" fmla="*/ 0 w 133"/>
                <a:gd name="T17" fmla="*/ 44 h 133"/>
                <a:gd name="T18" fmla="*/ 0 w 133"/>
                <a:gd name="T19" fmla="*/ 89 h 133"/>
                <a:gd name="T20" fmla="*/ 2 w 133"/>
                <a:gd name="T21" fmla="*/ 91 h 133"/>
                <a:gd name="T22" fmla="*/ 42 w 133"/>
                <a:gd name="T23" fmla="*/ 91 h 133"/>
                <a:gd name="T24" fmla="*/ 42 w 133"/>
                <a:gd name="T25" fmla="*/ 131 h 133"/>
                <a:gd name="T26" fmla="*/ 44 w 133"/>
                <a:gd name="T27" fmla="*/ 133 h 133"/>
                <a:gd name="T28" fmla="*/ 89 w 133"/>
                <a:gd name="T29" fmla="*/ 133 h 133"/>
                <a:gd name="T30" fmla="*/ 91 w 133"/>
                <a:gd name="T31" fmla="*/ 131 h 133"/>
                <a:gd name="T32" fmla="*/ 91 w 133"/>
                <a:gd name="T33" fmla="*/ 91 h 133"/>
                <a:gd name="T34" fmla="*/ 131 w 133"/>
                <a:gd name="T35" fmla="*/ 91 h 133"/>
                <a:gd name="T36" fmla="*/ 133 w 133"/>
                <a:gd name="T37" fmla="*/ 89 h 133"/>
                <a:gd name="T38" fmla="*/ 133 w 133"/>
                <a:gd name="T39" fmla="*/ 44 h 133"/>
                <a:gd name="T40" fmla="*/ 131 w 133"/>
                <a:gd name="T41" fmla="*/ 4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3" h="133">
                  <a:moveTo>
                    <a:pt x="131" y="42"/>
                  </a:moveTo>
                  <a:cubicBezTo>
                    <a:pt x="91" y="42"/>
                    <a:pt x="91" y="42"/>
                    <a:pt x="91" y="42"/>
                  </a:cubicBezTo>
                  <a:cubicBezTo>
                    <a:pt x="91" y="2"/>
                    <a:pt x="91" y="2"/>
                    <a:pt x="91" y="2"/>
                  </a:cubicBezTo>
                  <a:cubicBezTo>
                    <a:pt x="91" y="1"/>
                    <a:pt x="90" y="0"/>
                    <a:pt x="89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3" y="0"/>
                    <a:pt x="42" y="1"/>
                    <a:pt x="42" y="2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1" y="42"/>
                    <a:pt x="0" y="43"/>
                    <a:pt x="0" y="44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1" y="91"/>
                    <a:pt x="2" y="91"/>
                  </a:cubicBezTo>
                  <a:cubicBezTo>
                    <a:pt x="42" y="91"/>
                    <a:pt x="42" y="91"/>
                    <a:pt x="42" y="91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2" y="132"/>
                    <a:pt x="43" y="133"/>
                    <a:pt x="44" y="133"/>
                  </a:cubicBezTo>
                  <a:cubicBezTo>
                    <a:pt x="89" y="133"/>
                    <a:pt x="89" y="133"/>
                    <a:pt x="89" y="133"/>
                  </a:cubicBezTo>
                  <a:cubicBezTo>
                    <a:pt x="90" y="133"/>
                    <a:pt x="91" y="132"/>
                    <a:pt x="91" y="131"/>
                  </a:cubicBezTo>
                  <a:cubicBezTo>
                    <a:pt x="91" y="91"/>
                    <a:pt x="91" y="91"/>
                    <a:pt x="91" y="91"/>
                  </a:cubicBezTo>
                  <a:cubicBezTo>
                    <a:pt x="131" y="91"/>
                    <a:pt x="131" y="91"/>
                    <a:pt x="131" y="91"/>
                  </a:cubicBezTo>
                  <a:cubicBezTo>
                    <a:pt x="132" y="91"/>
                    <a:pt x="133" y="90"/>
                    <a:pt x="133" y="89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3"/>
                    <a:pt x="132" y="42"/>
                    <a:pt x="131" y="42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19" y="2024935"/>
            <a:ext cx="4963034" cy="359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4986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Рисунок 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795" y="2854130"/>
            <a:ext cx="1463682" cy="1892233"/>
          </a:xfrm>
          <a:prstGeom prst="rect">
            <a:avLst/>
          </a:prstGeom>
        </p:spPr>
      </p:pic>
      <p:grpSp>
        <p:nvGrpSpPr>
          <p:cNvPr id="25" name="Группа 24"/>
          <p:cNvGrpSpPr/>
          <p:nvPr/>
        </p:nvGrpSpPr>
        <p:grpSpPr>
          <a:xfrm>
            <a:off x="6669551" y="2462112"/>
            <a:ext cx="1704340" cy="1575316"/>
            <a:chOff x="3605365" y="2266329"/>
            <a:chExt cx="2047342" cy="1892352"/>
          </a:xfrm>
        </p:grpSpPr>
        <p:sp>
          <p:nvSpPr>
            <p:cNvPr id="17" name="Овал 16"/>
            <p:cNvSpPr/>
            <p:nvPr/>
          </p:nvSpPr>
          <p:spPr>
            <a:xfrm>
              <a:off x="3605365" y="2266329"/>
              <a:ext cx="1892352" cy="1892352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4">
              <a:extLst>
                <a:ext uri="{FF2B5EF4-FFF2-40B4-BE49-F238E27FC236}">
                  <a16:creationId xmlns:a16="http://schemas.microsoft.com/office/drawing/2014/main" xmlns="" id="{A50CD04B-6D01-469B-888F-B777177766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5365" y="2658564"/>
              <a:ext cx="2047342" cy="1152256"/>
            </a:xfrm>
            <a:prstGeom prst="rect">
              <a:avLst/>
            </a:prstGeom>
          </p:spPr>
        </p:pic>
      </p:grpSp>
      <p:grpSp>
        <p:nvGrpSpPr>
          <p:cNvPr id="24" name="Группа 23"/>
          <p:cNvGrpSpPr/>
          <p:nvPr/>
        </p:nvGrpSpPr>
        <p:grpSpPr>
          <a:xfrm>
            <a:off x="5163398" y="1228843"/>
            <a:ext cx="1653883" cy="1575316"/>
            <a:chOff x="5562753" y="1433604"/>
            <a:chExt cx="1986731" cy="1892352"/>
          </a:xfrm>
        </p:grpSpPr>
        <p:sp>
          <p:nvSpPr>
            <p:cNvPr id="22" name="Овал 21"/>
            <p:cNvSpPr/>
            <p:nvPr/>
          </p:nvSpPr>
          <p:spPr>
            <a:xfrm>
              <a:off x="5562753" y="1433604"/>
              <a:ext cx="1892352" cy="1892352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7">
              <a:extLst>
                <a:ext uri="{FF2B5EF4-FFF2-40B4-BE49-F238E27FC236}">
                  <a16:creationId xmlns:a16="http://schemas.microsoft.com/office/drawing/2014/main" xmlns="" id="{21097CED-AE07-4292-BD36-92E47C81C4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2707" y="1767643"/>
              <a:ext cx="1896777" cy="1154062"/>
            </a:xfrm>
            <a:prstGeom prst="rect">
              <a:avLst/>
            </a:prstGeom>
          </p:spPr>
        </p:pic>
      </p:grpSp>
      <p:grpSp>
        <p:nvGrpSpPr>
          <p:cNvPr id="23" name="Группа 22"/>
          <p:cNvGrpSpPr/>
          <p:nvPr/>
        </p:nvGrpSpPr>
        <p:grpSpPr>
          <a:xfrm>
            <a:off x="3340657" y="2542552"/>
            <a:ext cx="1634620" cy="1575316"/>
            <a:chOff x="7519153" y="2192626"/>
            <a:chExt cx="1963591" cy="1892352"/>
          </a:xfrm>
        </p:grpSpPr>
        <p:sp>
          <p:nvSpPr>
            <p:cNvPr id="21" name="Овал 20"/>
            <p:cNvSpPr/>
            <p:nvPr/>
          </p:nvSpPr>
          <p:spPr>
            <a:xfrm>
              <a:off x="7519153" y="2192626"/>
              <a:ext cx="1892352" cy="1892352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10">
              <a:extLst>
                <a:ext uri="{FF2B5EF4-FFF2-40B4-BE49-F238E27FC236}">
                  <a16:creationId xmlns:a16="http://schemas.microsoft.com/office/drawing/2014/main" xmlns="" id="{618B8155-27B3-44B4-9547-17A0ABBB70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96428" y="2589909"/>
              <a:ext cx="1786316" cy="1495069"/>
            </a:xfrm>
            <a:prstGeom prst="rect">
              <a:avLst/>
            </a:prstGeom>
          </p:spPr>
        </p:pic>
      </p:grpSp>
      <p:sp>
        <p:nvSpPr>
          <p:cNvPr id="12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23943" y="370511"/>
            <a:ext cx="9438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Как </a:t>
            </a: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предотвратить </a:t>
            </a:r>
            <a:r>
              <a:rPr lang="ru-RU" altLang="zh-CN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коронавирусные </a:t>
            </a: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инфекции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488155" y="1068151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grpSp>
        <p:nvGrpSpPr>
          <p:cNvPr id="26" name="Группа 25"/>
          <p:cNvGrpSpPr/>
          <p:nvPr/>
        </p:nvGrpSpPr>
        <p:grpSpPr>
          <a:xfrm>
            <a:off x="5057307" y="5250254"/>
            <a:ext cx="1729350" cy="1575316"/>
            <a:chOff x="3485990" y="4319180"/>
            <a:chExt cx="2077386" cy="1892352"/>
          </a:xfrm>
        </p:grpSpPr>
        <p:sp>
          <p:nvSpPr>
            <p:cNvPr id="20" name="Овал 19"/>
            <p:cNvSpPr/>
            <p:nvPr/>
          </p:nvSpPr>
          <p:spPr>
            <a:xfrm>
              <a:off x="3556775" y="4319180"/>
              <a:ext cx="1892352" cy="1892352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" name="4">
              <a:extLst>
                <a:ext uri="{FF2B5EF4-FFF2-40B4-BE49-F238E27FC236}">
                  <a16:creationId xmlns:a16="http://schemas.microsoft.com/office/drawing/2014/main" xmlns="" id="{BFD8DD65-FF9B-4F48-A72E-F003583084D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5990" y="4319180"/>
              <a:ext cx="2077386" cy="1747970"/>
            </a:xfrm>
            <a:prstGeom prst="rect">
              <a:avLst/>
            </a:prstGeom>
          </p:spPr>
        </p:pic>
      </p:grpSp>
      <p:grpSp>
        <p:nvGrpSpPr>
          <p:cNvPr id="27" name="Группа 26"/>
          <p:cNvGrpSpPr/>
          <p:nvPr/>
        </p:nvGrpSpPr>
        <p:grpSpPr>
          <a:xfrm>
            <a:off x="6824311" y="4537933"/>
            <a:ext cx="1578328" cy="1575316"/>
            <a:chOff x="5562753" y="4956606"/>
            <a:chExt cx="1895970" cy="1892352"/>
          </a:xfrm>
        </p:grpSpPr>
        <p:sp>
          <p:nvSpPr>
            <p:cNvPr id="19" name="Овал 18"/>
            <p:cNvSpPr/>
            <p:nvPr/>
          </p:nvSpPr>
          <p:spPr>
            <a:xfrm>
              <a:off x="5562753" y="4956606"/>
              <a:ext cx="1892352" cy="1892352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5">
              <a:extLst>
                <a:ext uri="{FF2B5EF4-FFF2-40B4-BE49-F238E27FC236}">
                  <a16:creationId xmlns:a16="http://schemas.microsoft.com/office/drawing/2014/main" xmlns="" id="{3E9377CF-837C-48E4-B451-526CF1B8031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6825" y="4956606"/>
              <a:ext cx="1881898" cy="1665025"/>
            </a:xfrm>
            <a:prstGeom prst="rect">
              <a:avLst/>
            </a:prstGeom>
          </p:spPr>
        </p:pic>
      </p:grpSp>
      <p:grpSp>
        <p:nvGrpSpPr>
          <p:cNvPr id="28" name="Группа 27"/>
          <p:cNvGrpSpPr/>
          <p:nvPr/>
        </p:nvGrpSpPr>
        <p:grpSpPr>
          <a:xfrm>
            <a:off x="3346477" y="4536865"/>
            <a:ext cx="1575316" cy="1636834"/>
            <a:chOff x="7568731" y="4319180"/>
            <a:chExt cx="1892352" cy="1966251"/>
          </a:xfrm>
        </p:grpSpPr>
        <p:sp>
          <p:nvSpPr>
            <p:cNvPr id="18" name="Овал 17"/>
            <p:cNvSpPr/>
            <p:nvPr/>
          </p:nvSpPr>
          <p:spPr>
            <a:xfrm>
              <a:off x="7568731" y="4319180"/>
              <a:ext cx="1892352" cy="1892352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10">
              <a:extLst>
                <a:ext uri="{FF2B5EF4-FFF2-40B4-BE49-F238E27FC236}">
                  <a16:creationId xmlns:a16="http://schemas.microsoft.com/office/drawing/2014/main" xmlns="" id="{D769C8DF-9E4A-42DA-8C01-AC27BF5DC1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96429" y="4426017"/>
              <a:ext cx="1464164" cy="1859414"/>
            </a:xfrm>
            <a:prstGeom prst="rect">
              <a:avLst/>
            </a:prstGeom>
          </p:spPr>
        </p:pic>
      </p:grpSp>
      <p:sp>
        <p:nvSpPr>
          <p:cNvPr id="30" name="7">
            <a:extLst>
              <a:ext uri="{FF2B5EF4-FFF2-40B4-BE49-F238E27FC236}">
                <a16:creationId xmlns:a16="http://schemas.microsoft.com/office/drawing/2014/main" xmlns="" id="{ABD57C64-FAA6-4CF9-9271-5026FB2E0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693" y="2474004"/>
            <a:ext cx="2611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ru-RU" altLang="zh-CN" sz="1600" dirty="0" smtClean="0">
                <a:cs typeface="Arial" panose="020B0604020202020204" pitchFamily="34" charset="0"/>
              </a:rPr>
              <a:t>Перекрести пальцы рук и тщательно разотрите </a:t>
            </a:r>
          </a:p>
        </p:txBody>
      </p:sp>
      <p:sp>
        <p:nvSpPr>
          <p:cNvPr id="31" name="7">
            <a:extLst>
              <a:ext uri="{FF2B5EF4-FFF2-40B4-BE49-F238E27FC236}">
                <a16:creationId xmlns:a16="http://schemas.microsoft.com/office/drawing/2014/main" xmlns="" id="{ABD57C64-FAA6-4CF9-9271-5026FB2E0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8536" y="3461014"/>
            <a:ext cx="336587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zh-CN" sz="1600" dirty="0" smtClean="0">
                <a:cs typeface="Arial" panose="020B0604020202020204" pitchFamily="34" charset="0"/>
              </a:rPr>
              <a:t>Вымойте согнутые кончики пальцев  ладонью другой руки, затем поменяйте руки. Почистите под ногтями.</a:t>
            </a:r>
          </a:p>
        </p:txBody>
      </p:sp>
      <p:sp>
        <p:nvSpPr>
          <p:cNvPr id="32" name="7">
            <a:extLst>
              <a:ext uri="{FF2B5EF4-FFF2-40B4-BE49-F238E27FC236}">
                <a16:creationId xmlns:a16="http://schemas.microsoft.com/office/drawing/2014/main" xmlns="" id="{ABD57C64-FAA6-4CF9-9271-5026FB2E0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8536" y="1764927"/>
            <a:ext cx="311834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zh-CN" sz="1600" dirty="0">
                <a:cs typeface="Arial" panose="020B0604020202020204" pitchFamily="34" charset="0"/>
              </a:rPr>
              <a:t>Ладони рук </a:t>
            </a:r>
            <a:r>
              <a:rPr lang="ru-RU" altLang="zh-CN" sz="1600" dirty="0" smtClean="0">
                <a:cs typeface="Arial" panose="020B0604020202020204" pitchFamily="34" charset="0"/>
              </a:rPr>
              <a:t>сложены, потрите пальцами </a:t>
            </a:r>
            <a:r>
              <a:rPr lang="ru-RU" altLang="zh-CN" sz="1600" dirty="0">
                <a:cs typeface="Arial" panose="020B0604020202020204" pitchFamily="34" charset="0"/>
              </a:rPr>
              <a:t>о тыльную сторону рук, </a:t>
            </a:r>
            <a:r>
              <a:rPr lang="ru-RU" altLang="zh-CN" sz="1600" dirty="0" smtClean="0">
                <a:cs typeface="Arial" panose="020B0604020202020204" pitchFamily="34" charset="0"/>
              </a:rPr>
              <a:t>поменяйте руки </a:t>
            </a:r>
            <a:r>
              <a:rPr lang="ru-RU" altLang="zh-CN" sz="1600" dirty="0">
                <a:cs typeface="Arial" panose="020B0604020202020204" pitchFamily="34" charset="0"/>
              </a:rPr>
              <a:t>местами</a:t>
            </a:r>
            <a:r>
              <a:rPr lang="ru-RU" altLang="zh-CN" sz="1600" dirty="0" smtClean="0">
                <a:cs typeface="Arial" panose="020B0604020202020204" pitchFamily="34" charset="0"/>
              </a:rPr>
              <a:t>. Ополосните  под струей воды.</a:t>
            </a:r>
          </a:p>
        </p:txBody>
      </p:sp>
      <p:sp>
        <p:nvSpPr>
          <p:cNvPr id="33" name="7">
            <a:extLst>
              <a:ext uri="{FF2B5EF4-FFF2-40B4-BE49-F238E27FC236}">
                <a16:creationId xmlns:a16="http://schemas.microsoft.com/office/drawing/2014/main" xmlns="" id="{ABD57C64-FAA6-4CF9-9271-5026FB2E0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3873" y="5093010"/>
            <a:ext cx="361519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zh-CN" sz="1600" dirty="0" smtClean="0">
                <a:cs typeface="Arial" panose="020B0604020202020204" pitchFamily="34" charset="0"/>
              </a:rPr>
              <a:t>Вращательными движениями потрите </a:t>
            </a:r>
            <a:r>
              <a:rPr lang="ru-RU" altLang="zh-CN" sz="1600" dirty="0">
                <a:cs typeface="Arial" panose="020B0604020202020204" pitchFamily="34" charset="0"/>
              </a:rPr>
              <a:t>большой палец </a:t>
            </a:r>
            <a:r>
              <a:rPr lang="ru-RU" altLang="zh-CN" sz="1600" dirty="0" smtClean="0">
                <a:cs typeface="Arial" panose="020B0604020202020204" pitchFamily="34" charset="0"/>
              </a:rPr>
              <a:t>ладонью другой руки, затем поменяйте руки</a:t>
            </a:r>
          </a:p>
        </p:txBody>
      </p:sp>
      <p:sp>
        <p:nvSpPr>
          <p:cNvPr id="34" name="7">
            <a:extLst>
              <a:ext uri="{FF2B5EF4-FFF2-40B4-BE49-F238E27FC236}">
                <a16:creationId xmlns:a16="http://schemas.microsoft.com/office/drawing/2014/main" xmlns="" id="{ABD57C64-FAA6-4CF9-9271-5026FB2E0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26353"/>
            <a:ext cx="258821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ru-RU" altLang="zh-CN" sz="1600" dirty="0" smtClean="0">
                <a:cs typeface="Arial" panose="020B0604020202020204" pitchFamily="34" charset="0"/>
              </a:rPr>
              <a:t>Потрите запястье одной </a:t>
            </a:r>
            <a:r>
              <a:rPr lang="ru-RU" altLang="zh-CN" sz="1600" dirty="0">
                <a:cs typeface="Arial" panose="020B0604020202020204" pitchFamily="34" charset="0"/>
              </a:rPr>
              <a:t>рукой, затем </a:t>
            </a:r>
            <a:r>
              <a:rPr lang="ru-RU" altLang="zh-CN" sz="1600" dirty="0" smtClean="0">
                <a:cs typeface="Arial" panose="020B0604020202020204" pitchFamily="34" charset="0"/>
              </a:rPr>
              <a:t>поменяйте руки  </a:t>
            </a:r>
            <a:r>
              <a:rPr lang="ru-RU" altLang="zh-CN" sz="1600" dirty="0">
                <a:cs typeface="Arial" panose="020B0604020202020204" pitchFamily="34" charset="0"/>
              </a:rPr>
              <a:t>местами</a:t>
            </a:r>
            <a:endParaRPr lang="ru-RU" altLang="zh-CN" sz="1600" dirty="0" smtClean="0">
              <a:cs typeface="Arial" panose="020B0604020202020204" pitchFamily="34" charset="0"/>
            </a:endParaRPr>
          </a:p>
        </p:txBody>
      </p:sp>
      <p:cxnSp>
        <p:nvCxnSpPr>
          <p:cNvPr id="36" name="Соединительная линия уступом 35"/>
          <p:cNvCxnSpPr/>
          <p:nvPr/>
        </p:nvCxnSpPr>
        <p:spPr>
          <a:xfrm>
            <a:off x="304800" y="1867553"/>
            <a:ext cx="4811433" cy="209265"/>
          </a:xfrm>
          <a:prstGeom prst="bentConnector3">
            <a:avLst>
              <a:gd name="adj1" fmla="val 55147"/>
            </a:avLst>
          </a:prstGeom>
          <a:ln w="19050">
            <a:solidFill>
              <a:srgbClr val="3E95A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Соединительная линия уступом 41"/>
          <p:cNvCxnSpPr/>
          <p:nvPr/>
        </p:nvCxnSpPr>
        <p:spPr>
          <a:xfrm>
            <a:off x="304800" y="3192239"/>
            <a:ext cx="3147981" cy="507604"/>
          </a:xfrm>
          <a:prstGeom prst="bentConnector3">
            <a:avLst>
              <a:gd name="adj1" fmla="val 84494"/>
            </a:avLst>
          </a:prstGeom>
          <a:ln w="19050">
            <a:solidFill>
              <a:srgbClr val="3E95A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Соединительная линия уступом 47"/>
          <p:cNvCxnSpPr/>
          <p:nvPr/>
        </p:nvCxnSpPr>
        <p:spPr>
          <a:xfrm>
            <a:off x="304800" y="5452313"/>
            <a:ext cx="3183355" cy="377335"/>
          </a:xfrm>
          <a:prstGeom prst="bentConnector3">
            <a:avLst>
              <a:gd name="adj1" fmla="val 81118"/>
            </a:avLst>
          </a:prstGeom>
          <a:ln w="19050">
            <a:solidFill>
              <a:srgbClr val="3E95A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Соединительная линия уступом 57"/>
          <p:cNvCxnSpPr/>
          <p:nvPr/>
        </p:nvCxnSpPr>
        <p:spPr>
          <a:xfrm rot="10800000" flipV="1">
            <a:off x="8036162" y="2804159"/>
            <a:ext cx="3628451" cy="408885"/>
          </a:xfrm>
          <a:prstGeom prst="bentConnector3">
            <a:avLst>
              <a:gd name="adj1" fmla="val 90164"/>
            </a:avLst>
          </a:prstGeom>
          <a:ln w="19050">
            <a:solidFill>
              <a:srgbClr val="3E95A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Соединительная линия уступом 61"/>
          <p:cNvCxnSpPr/>
          <p:nvPr/>
        </p:nvCxnSpPr>
        <p:spPr>
          <a:xfrm rot="10800000" flipV="1">
            <a:off x="8308426" y="4490441"/>
            <a:ext cx="3628451" cy="408885"/>
          </a:xfrm>
          <a:prstGeom prst="bentConnector3">
            <a:avLst>
              <a:gd name="adj1" fmla="val 90164"/>
            </a:avLst>
          </a:prstGeom>
          <a:ln w="19050">
            <a:solidFill>
              <a:srgbClr val="3E95A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Соединительная линия уступом 62"/>
          <p:cNvCxnSpPr/>
          <p:nvPr/>
        </p:nvCxnSpPr>
        <p:spPr>
          <a:xfrm rot="10800000" flipV="1">
            <a:off x="6536620" y="6003426"/>
            <a:ext cx="5647786" cy="515603"/>
          </a:xfrm>
          <a:prstGeom prst="bentConnector3">
            <a:avLst>
              <a:gd name="adj1" fmla="val 65347"/>
            </a:avLst>
          </a:prstGeom>
          <a:ln w="19050">
            <a:solidFill>
              <a:srgbClr val="3E95A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209692" y="1307431"/>
            <a:ext cx="49467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Смочите руки. Нанесите мыло.                Интенсивно разотрите ладони.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91843" y="4764558"/>
            <a:ext cx="1444777" cy="365502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20-60 сек.</a:t>
            </a:r>
            <a:endParaRPr lang="ru-RU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013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">
            <a:extLst>
              <a:ext uri="{FF2B5EF4-FFF2-40B4-BE49-F238E27FC236}">
                <a16:creationId xmlns:a16="http://schemas.microsoft.com/office/drawing/2014/main" xmlns="" id="{C7AFAC66-06FF-4B78-82D9-BDE1DBC532F6}"/>
              </a:ext>
            </a:extLst>
          </p:cNvPr>
          <p:cNvSpPr/>
          <p:nvPr/>
        </p:nvSpPr>
        <p:spPr>
          <a:xfrm>
            <a:off x="519168" y="1468949"/>
            <a:ext cx="6316165" cy="3826951"/>
          </a:xfrm>
          <a:prstGeom prst="rect">
            <a:avLst/>
          </a:prstGeom>
          <a:solidFill>
            <a:srgbClr val="3A8B96"/>
          </a:solidFill>
          <a:ln w="3810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23944" y="370511"/>
            <a:ext cx="92189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предотвратить </a:t>
            </a:r>
            <a:r>
              <a:rPr lang="ru-RU" altLang="zh-CN" sz="28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коронавирусные</a:t>
            </a:r>
            <a:r>
              <a:rPr lang="ru-RU" altLang="zh-CN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инфекции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434" y="1468949"/>
            <a:ext cx="5812756" cy="433342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19168" y="1468949"/>
            <a:ext cx="643957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</a:rPr>
              <a:t>Приходя домой, сразу меняйте одежду, в которой были на улице и в общественных местах. Мойте руки.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</a:rPr>
              <a:t>Как можно чаще обрабатывайте смартфоны, ноутбуки, планшеты, сумки, ключи, перчатки, дверные ручки, пульты от телевизора, салон автомобиля.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</a:rPr>
              <a:t>Объясните близким, как  распространяются  микробы и почему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важна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</a:rPr>
              <a:t>гигиена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рук и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</a:rPr>
              <a:t>лица, частая уборка и проветривание помещения каждые 2-3 часа.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</a:rPr>
              <a:t>Убедитесь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, что у каждого в семье есть своё полотенце, напомните, что нельзя делиться зубными щётками и другими предметами личной гигиены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</a:rPr>
              <a:t>. Пить и есть из чужой посуды.</a:t>
            </a:r>
          </a:p>
          <a:p>
            <a:endParaRPr lang="ru-RU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endParaRPr lang="ru-RU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endParaRPr lang="ru-RU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endParaRPr lang="ru-RU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1826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6">
            <a:extLst>
              <a:ext uri="{FF2B5EF4-FFF2-40B4-BE49-F238E27FC236}">
                <a16:creationId xmlns:a16="http://schemas.microsoft.com/office/drawing/2014/main" xmlns="" id="{3F9FBC47-DF4B-4F3E-A065-EFFC7FBD3184}"/>
              </a:ext>
            </a:extLst>
          </p:cNvPr>
          <p:cNvGrpSpPr/>
          <p:nvPr/>
        </p:nvGrpSpPr>
        <p:grpSpPr>
          <a:xfrm>
            <a:off x="2433901" y="1113479"/>
            <a:ext cx="700061" cy="698895"/>
            <a:chOff x="2065866" y="2013358"/>
            <a:chExt cx="1515535" cy="1513009"/>
          </a:xfrm>
        </p:grpSpPr>
        <p:sp>
          <p:nvSpPr>
            <p:cNvPr id="8" name="KSO_Shape">
              <a:extLst>
                <a:ext uri="{FF2B5EF4-FFF2-40B4-BE49-F238E27FC236}">
                  <a16:creationId xmlns:a16="http://schemas.microsoft.com/office/drawing/2014/main" xmlns="" id="{3DFB66C2-6E22-4D55-BC01-7E835861285A}"/>
                </a:ext>
              </a:extLst>
            </p:cNvPr>
            <p:cNvSpPr/>
            <p:nvPr/>
          </p:nvSpPr>
          <p:spPr>
            <a:xfrm>
              <a:off x="2065866" y="2013358"/>
              <a:ext cx="1515535" cy="1513009"/>
            </a:xfrm>
            <a:custGeom>
              <a:avLst/>
              <a:gdLst>
                <a:gd name="connsiteX0" fmla="*/ 1129309 w 2109706"/>
                <a:gd name="connsiteY0" fmla="*/ 1646317 h 2105544"/>
                <a:gd name="connsiteX1" fmla="*/ 1240594 w 2109706"/>
                <a:gd name="connsiteY1" fmla="*/ 1865537 h 2105544"/>
                <a:gd name="connsiteX2" fmla="*/ 1187323 w 2109706"/>
                <a:gd name="connsiteY2" fmla="*/ 2105544 h 2105544"/>
                <a:gd name="connsiteX3" fmla="*/ 1076038 w 2109706"/>
                <a:gd name="connsiteY3" fmla="*/ 1886325 h 2105544"/>
                <a:gd name="connsiteX4" fmla="*/ 1129309 w 2109706"/>
                <a:gd name="connsiteY4" fmla="*/ 1646317 h 2105544"/>
                <a:gd name="connsiteX5" fmla="*/ 980398 w 2109706"/>
                <a:gd name="connsiteY5" fmla="*/ 1646317 h 2105544"/>
                <a:gd name="connsiteX6" fmla="*/ 1033669 w 2109706"/>
                <a:gd name="connsiteY6" fmla="*/ 1886325 h 2105544"/>
                <a:gd name="connsiteX7" fmla="*/ 922384 w 2109706"/>
                <a:gd name="connsiteY7" fmla="*/ 2105544 h 2105544"/>
                <a:gd name="connsiteX8" fmla="*/ 869113 w 2109706"/>
                <a:gd name="connsiteY8" fmla="*/ 1865537 h 2105544"/>
                <a:gd name="connsiteX9" fmla="*/ 980398 w 2109706"/>
                <a:gd name="connsiteY9" fmla="*/ 1646317 h 2105544"/>
                <a:gd name="connsiteX10" fmla="*/ 1273542 w 2109706"/>
                <a:gd name="connsiteY10" fmla="*/ 1609284 h 2105544"/>
                <a:gd name="connsiteX11" fmla="*/ 1435849 w 2109706"/>
                <a:gd name="connsiteY11" fmla="*/ 1793941 h 2105544"/>
                <a:gd name="connsiteX12" fmla="*/ 1443938 w 2109706"/>
                <a:gd name="connsiteY12" fmla="*/ 2039656 h 2105544"/>
                <a:gd name="connsiteX13" fmla="*/ 1281632 w 2109706"/>
                <a:gd name="connsiteY13" fmla="*/ 1854999 h 2105544"/>
                <a:gd name="connsiteX14" fmla="*/ 1273542 w 2109706"/>
                <a:gd name="connsiteY14" fmla="*/ 1609284 h 2105544"/>
                <a:gd name="connsiteX15" fmla="*/ 836164 w 2109706"/>
                <a:gd name="connsiteY15" fmla="*/ 1609284 h 2105544"/>
                <a:gd name="connsiteX16" fmla="*/ 828074 w 2109706"/>
                <a:gd name="connsiteY16" fmla="*/ 1854999 h 2105544"/>
                <a:gd name="connsiteX17" fmla="*/ 665768 w 2109706"/>
                <a:gd name="connsiteY17" fmla="*/ 2039656 h 2105544"/>
                <a:gd name="connsiteX18" fmla="*/ 673858 w 2109706"/>
                <a:gd name="connsiteY18" fmla="*/ 1793941 h 2105544"/>
                <a:gd name="connsiteX19" fmla="*/ 836164 w 2109706"/>
                <a:gd name="connsiteY19" fmla="*/ 1609284 h 2105544"/>
                <a:gd name="connsiteX20" fmla="*/ 1404034 w 2109706"/>
                <a:gd name="connsiteY20" fmla="*/ 1537545 h 2105544"/>
                <a:gd name="connsiteX21" fmla="*/ 1607164 w 2109706"/>
                <a:gd name="connsiteY21" fmla="*/ 1676037 h 2105544"/>
                <a:gd name="connsiteX22" fmla="*/ 1676106 w 2109706"/>
                <a:gd name="connsiteY22" fmla="*/ 1912020 h 2105544"/>
                <a:gd name="connsiteX23" fmla="*/ 1472977 w 2109706"/>
                <a:gd name="connsiteY23" fmla="*/ 1773529 h 2105544"/>
                <a:gd name="connsiteX24" fmla="*/ 1404034 w 2109706"/>
                <a:gd name="connsiteY24" fmla="*/ 1537545 h 2105544"/>
                <a:gd name="connsiteX25" fmla="*/ 705672 w 2109706"/>
                <a:gd name="connsiteY25" fmla="*/ 1537545 h 2105544"/>
                <a:gd name="connsiteX26" fmla="*/ 636729 w 2109706"/>
                <a:gd name="connsiteY26" fmla="*/ 1773529 h 2105544"/>
                <a:gd name="connsiteX27" fmla="*/ 433600 w 2109706"/>
                <a:gd name="connsiteY27" fmla="*/ 1912020 h 2105544"/>
                <a:gd name="connsiteX28" fmla="*/ 502542 w 2109706"/>
                <a:gd name="connsiteY28" fmla="*/ 1676037 h 2105544"/>
                <a:gd name="connsiteX29" fmla="*/ 705672 w 2109706"/>
                <a:gd name="connsiteY29" fmla="*/ 1537545 h 2105544"/>
                <a:gd name="connsiteX30" fmla="*/ 1512586 w 2109706"/>
                <a:gd name="connsiteY30" fmla="*/ 1435608 h 2105544"/>
                <a:gd name="connsiteX31" fmla="*/ 1743775 w 2109706"/>
                <a:gd name="connsiteY31" fmla="*/ 1519233 h 2105544"/>
                <a:gd name="connsiteX32" fmla="*/ 1869239 w 2109706"/>
                <a:gd name="connsiteY32" fmla="*/ 1730657 h 2105544"/>
                <a:gd name="connsiteX33" fmla="*/ 1638050 w 2109706"/>
                <a:gd name="connsiteY33" fmla="*/ 1647033 h 2105544"/>
                <a:gd name="connsiteX34" fmla="*/ 1512586 w 2109706"/>
                <a:gd name="connsiteY34" fmla="*/ 1435608 h 2105544"/>
                <a:gd name="connsiteX35" fmla="*/ 597120 w 2109706"/>
                <a:gd name="connsiteY35" fmla="*/ 1435608 h 2105544"/>
                <a:gd name="connsiteX36" fmla="*/ 471656 w 2109706"/>
                <a:gd name="connsiteY36" fmla="*/ 1647033 h 2105544"/>
                <a:gd name="connsiteX37" fmla="*/ 240467 w 2109706"/>
                <a:gd name="connsiteY37" fmla="*/ 1730657 h 2105544"/>
                <a:gd name="connsiteX38" fmla="*/ 365931 w 2109706"/>
                <a:gd name="connsiteY38" fmla="*/ 1519233 h 2105544"/>
                <a:gd name="connsiteX39" fmla="*/ 597120 w 2109706"/>
                <a:gd name="connsiteY39" fmla="*/ 1435608 h 2105544"/>
                <a:gd name="connsiteX40" fmla="*/ 1650985 w 2109706"/>
                <a:gd name="connsiteY40" fmla="*/ 1299221 h 2105544"/>
                <a:gd name="connsiteX41" fmla="*/ 1837099 w 2109706"/>
                <a:gd name="connsiteY41" fmla="*/ 1333381 h 2105544"/>
                <a:gd name="connsiteX42" fmla="*/ 2011200 w 2109706"/>
                <a:gd name="connsiteY42" fmla="*/ 1506961 h 2105544"/>
                <a:gd name="connsiteX43" fmla="*/ 1766478 w 2109706"/>
                <a:gd name="connsiteY43" fmla="*/ 1483459 h 2105544"/>
                <a:gd name="connsiteX44" fmla="*/ 1592376 w 2109706"/>
                <a:gd name="connsiteY44" fmla="*/ 1309878 h 2105544"/>
                <a:gd name="connsiteX45" fmla="*/ 1650985 w 2109706"/>
                <a:gd name="connsiteY45" fmla="*/ 1299221 h 2105544"/>
                <a:gd name="connsiteX46" fmla="*/ 458721 w 2109706"/>
                <a:gd name="connsiteY46" fmla="*/ 1299221 h 2105544"/>
                <a:gd name="connsiteX47" fmla="*/ 517330 w 2109706"/>
                <a:gd name="connsiteY47" fmla="*/ 1309878 h 2105544"/>
                <a:gd name="connsiteX48" fmla="*/ 343228 w 2109706"/>
                <a:gd name="connsiteY48" fmla="*/ 1483459 h 2105544"/>
                <a:gd name="connsiteX49" fmla="*/ 98506 w 2109706"/>
                <a:gd name="connsiteY49" fmla="*/ 1506961 h 2105544"/>
                <a:gd name="connsiteX50" fmla="*/ 272607 w 2109706"/>
                <a:gd name="connsiteY50" fmla="*/ 1333381 h 2105544"/>
                <a:gd name="connsiteX51" fmla="*/ 458721 w 2109706"/>
                <a:gd name="connsiteY51" fmla="*/ 1299221 h 2105544"/>
                <a:gd name="connsiteX52" fmla="*/ 1815445 w 2109706"/>
                <a:gd name="connsiteY52" fmla="*/ 1123451 h 2105544"/>
                <a:gd name="connsiteX53" fmla="*/ 1881271 w 2109706"/>
                <a:gd name="connsiteY53" fmla="*/ 1130160 h 2105544"/>
                <a:gd name="connsiteX54" fmla="*/ 2093070 w 2109706"/>
                <a:gd name="connsiteY54" fmla="*/ 1254990 h 2105544"/>
                <a:gd name="connsiteX55" fmla="*/ 1850192 w 2109706"/>
                <a:gd name="connsiteY55" fmla="*/ 1293086 h 2105544"/>
                <a:gd name="connsiteX56" fmla="*/ 1638392 w 2109706"/>
                <a:gd name="connsiteY56" fmla="*/ 1168255 h 2105544"/>
                <a:gd name="connsiteX57" fmla="*/ 1815445 w 2109706"/>
                <a:gd name="connsiteY57" fmla="*/ 1123451 h 2105544"/>
                <a:gd name="connsiteX58" fmla="*/ 294261 w 2109706"/>
                <a:gd name="connsiteY58" fmla="*/ 1123451 h 2105544"/>
                <a:gd name="connsiteX59" fmla="*/ 471314 w 2109706"/>
                <a:gd name="connsiteY59" fmla="*/ 1168256 h 2105544"/>
                <a:gd name="connsiteX60" fmla="*/ 259514 w 2109706"/>
                <a:gd name="connsiteY60" fmla="*/ 1293086 h 2105544"/>
                <a:gd name="connsiteX61" fmla="*/ 16636 w 2109706"/>
                <a:gd name="connsiteY61" fmla="*/ 1254990 h 2105544"/>
                <a:gd name="connsiteX62" fmla="*/ 228435 w 2109706"/>
                <a:gd name="connsiteY62" fmla="*/ 1130160 h 2105544"/>
                <a:gd name="connsiteX63" fmla="*/ 294261 w 2109706"/>
                <a:gd name="connsiteY63" fmla="*/ 1123451 h 2105544"/>
                <a:gd name="connsiteX64" fmla="*/ 1873517 w 2109706"/>
                <a:gd name="connsiteY64" fmla="*/ 922337 h 2105544"/>
                <a:gd name="connsiteX65" fmla="*/ 2109706 w 2109706"/>
                <a:gd name="connsiteY65" fmla="*/ 990574 h 2105544"/>
                <a:gd name="connsiteX66" fmla="*/ 1883932 w 2109706"/>
                <a:gd name="connsiteY66" fmla="*/ 1087874 h 2105544"/>
                <a:gd name="connsiteX67" fmla="*/ 1647742 w 2109706"/>
                <a:gd name="connsiteY67" fmla="*/ 1019638 h 2105544"/>
                <a:gd name="connsiteX68" fmla="*/ 1873517 w 2109706"/>
                <a:gd name="connsiteY68" fmla="*/ 922337 h 2105544"/>
                <a:gd name="connsiteX69" fmla="*/ 236189 w 2109706"/>
                <a:gd name="connsiteY69" fmla="*/ 922337 h 2105544"/>
                <a:gd name="connsiteX70" fmla="*/ 461964 w 2109706"/>
                <a:gd name="connsiteY70" fmla="*/ 1019638 h 2105544"/>
                <a:gd name="connsiteX71" fmla="*/ 225774 w 2109706"/>
                <a:gd name="connsiteY71" fmla="*/ 1087874 h 2105544"/>
                <a:gd name="connsiteX72" fmla="*/ 0 w 2109706"/>
                <a:gd name="connsiteY72" fmla="*/ 990574 h 2105544"/>
                <a:gd name="connsiteX73" fmla="*/ 236189 w 2109706"/>
                <a:gd name="connsiteY73" fmla="*/ 922337 h 2105544"/>
                <a:gd name="connsiteX74" fmla="*/ 1942296 w 2109706"/>
                <a:gd name="connsiteY74" fmla="*/ 704767 h 2105544"/>
                <a:gd name="connsiteX75" fmla="*/ 2060061 w 2109706"/>
                <a:gd name="connsiteY75" fmla="*/ 730327 h 2105544"/>
                <a:gd name="connsiteX76" fmla="*/ 1865578 w 2109706"/>
                <a:gd name="connsiteY76" fmla="*/ 880719 h 2105544"/>
                <a:gd name="connsiteX77" fmla="*/ 1619839 w 2109706"/>
                <a:gd name="connsiteY77" fmla="*/ 873364 h 2105544"/>
                <a:gd name="connsiteX78" fmla="*/ 1814323 w 2109706"/>
                <a:gd name="connsiteY78" fmla="*/ 722973 h 2105544"/>
                <a:gd name="connsiteX79" fmla="*/ 1942296 w 2109706"/>
                <a:gd name="connsiteY79" fmla="*/ 704767 h 2105544"/>
                <a:gd name="connsiteX80" fmla="*/ 167410 w 2109706"/>
                <a:gd name="connsiteY80" fmla="*/ 704767 h 2105544"/>
                <a:gd name="connsiteX81" fmla="*/ 295383 w 2109706"/>
                <a:gd name="connsiteY81" fmla="*/ 722973 h 2105544"/>
                <a:gd name="connsiteX82" fmla="*/ 489867 w 2109706"/>
                <a:gd name="connsiteY82" fmla="*/ 873364 h 2105544"/>
                <a:gd name="connsiteX83" fmla="*/ 244128 w 2109706"/>
                <a:gd name="connsiteY83" fmla="*/ 880719 h 2105544"/>
                <a:gd name="connsiteX84" fmla="*/ 49645 w 2109706"/>
                <a:gd name="connsiteY84" fmla="*/ 730327 h 2105544"/>
                <a:gd name="connsiteX85" fmla="*/ 167410 w 2109706"/>
                <a:gd name="connsiteY85" fmla="*/ 704767 h 2105544"/>
                <a:gd name="connsiteX86" fmla="*/ 1887774 w 2109706"/>
                <a:gd name="connsiteY86" fmla="*/ 487375 h 2105544"/>
                <a:gd name="connsiteX87" fmla="*/ 1947256 w 2109706"/>
                <a:gd name="connsiteY87" fmla="*/ 490603 h 2105544"/>
                <a:gd name="connsiteX88" fmla="*/ 1796284 w 2109706"/>
                <a:gd name="connsiteY88" fmla="*/ 684635 h 2105544"/>
                <a:gd name="connsiteX89" fmla="*/ 1556436 w 2109706"/>
                <a:gd name="connsiteY89" fmla="*/ 738625 h 2105544"/>
                <a:gd name="connsiteX90" fmla="*/ 1707409 w 2109706"/>
                <a:gd name="connsiteY90" fmla="*/ 544592 h 2105544"/>
                <a:gd name="connsiteX91" fmla="*/ 1887774 w 2109706"/>
                <a:gd name="connsiteY91" fmla="*/ 487375 h 2105544"/>
                <a:gd name="connsiteX92" fmla="*/ 221932 w 2109706"/>
                <a:gd name="connsiteY92" fmla="*/ 487375 h 2105544"/>
                <a:gd name="connsiteX93" fmla="*/ 402297 w 2109706"/>
                <a:gd name="connsiteY93" fmla="*/ 544592 h 2105544"/>
                <a:gd name="connsiteX94" fmla="*/ 553270 w 2109706"/>
                <a:gd name="connsiteY94" fmla="*/ 738625 h 2105544"/>
                <a:gd name="connsiteX95" fmla="*/ 313422 w 2109706"/>
                <a:gd name="connsiteY95" fmla="*/ 684635 h 2105544"/>
                <a:gd name="connsiteX96" fmla="*/ 162450 w 2109706"/>
                <a:gd name="connsiteY96" fmla="*/ 490603 h 2105544"/>
                <a:gd name="connsiteX97" fmla="*/ 221932 w 2109706"/>
                <a:gd name="connsiteY97" fmla="*/ 487375 h 2105544"/>
                <a:gd name="connsiteX98" fmla="*/ 1778378 w 2109706"/>
                <a:gd name="connsiteY98" fmla="*/ 286464 h 2105544"/>
                <a:gd name="connsiteX99" fmla="*/ 1680402 w 2109706"/>
                <a:gd name="connsiteY99" fmla="*/ 511946 h 2105544"/>
                <a:gd name="connsiteX100" fmla="*/ 1461517 w 2109706"/>
                <a:gd name="connsiteY100" fmla="*/ 623887 h 2105544"/>
                <a:gd name="connsiteX101" fmla="*/ 1559493 w 2109706"/>
                <a:gd name="connsiteY101" fmla="*/ 398405 h 2105544"/>
                <a:gd name="connsiteX102" fmla="*/ 1778378 w 2109706"/>
                <a:gd name="connsiteY102" fmla="*/ 286464 h 2105544"/>
                <a:gd name="connsiteX103" fmla="*/ 331328 w 2109706"/>
                <a:gd name="connsiteY103" fmla="*/ 286464 h 2105544"/>
                <a:gd name="connsiteX104" fmla="*/ 550213 w 2109706"/>
                <a:gd name="connsiteY104" fmla="*/ 398405 h 2105544"/>
                <a:gd name="connsiteX105" fmla="*/ 648189 w 2109706"/>
                <a:gd name="connsiteY105" fmla="*/ 623887 h 2105544"/>
                <a:gd name="connsiteX106" fmla="*/ 429304 w 2109706"/>
                <a:gd name="connsiteY106" fmla="*/ 511946 h 2105544"/>
                <a:gd name="connsiteX107" fmla="*/ 331328 w 2109706"/>
                <a:gd name="connsiteY107" fmla="*/ 286464 h 2105544"/>
                <a:gd name="connsiteX108" fmla="*/ 1564038 w 2109706"/>
                <a:gd name="connsiteY108" fmla="*/ 130737 h 2105544"/>
                <a:gd name="connsiteX109" fmla="*/ 1525215 w 2109706"/>
                <a:gd name="connsiteY109" fmla="*/ 373500 h 2105544"/>
                <a:gd name="connsiteX110" fmla="*/ 1341045 w 2109706"/>
                <a:gd name="connsiteY110" fmla="*/ 536359 h 2105544"/>
                <a:gd name="connsiteX111" fmla="*/ 1379867 w 2109706"/>
                <a:gd name="connsiteY111" fmla="*/ 293595 h 2105544"/>
                <a:gd name="connsiteX112" fmla="*/ 1564038 w 2109706"/>
                <a:gd name="connsiteY112" fmla="*/ 130737 h 2105544"/>
                <a:gd name="connsiteX113" fmla="*/ 545669 w 2109706"/>
                <a:gd name="connsiteY113" fmla="*/ 130737 h 2105544"/>
                <a:gd name="connsiteX114" fmla="*/ 729839 w 2109706"/>
                <a:gd name="connsiteY114" fmla="*/ 293595 h 2105544"/>
                <a:gd name="connsiteX115" fmla="*/ 768661 w 2109706"/>
                <a:gd name="connsiteY115" fmla="*/ 536359 h 2105544"/>
                <a:gd name="connsiteX116" fmla="*/ 584491 w 2109706"/>
                <a:gd name="connsiteY116" fmla="*/ 373500 h 2105544"/>
                <a:gd name="connsiteX117" fmla="*/ 545669 w 2109706"/>
                <a:gd name="connsiteY117" fmla="*/ 130737 h 2105544"/>
                <a:gd name="connsiteX118" fmla="*/ 1317704 w 2109706"/>
                <a:gd name="connsiteY118" fmla="*/ 33206 h 2105544"/>
                <a:gd name="connsiteX119" fmla="*/ 1340474 w 2109706"/>
                <a:gd name="connsiteY119" fmla="*/ 277998 h 2105544"/>
                <a:gd name="connsiteX120" fmla="*/ 1202591 w 2109706"/>
                <a:gd name="connsiteY120" fmla="*/ 481541 h 2105544"/>
                <a:gd name="connsiteX121" fmla="*/ 1179821 w 2109706"/>
                <a:gd name="connsiteY121" fmla="*/ 236749 h 2105544"/>
                <a:gd name="connsiteX122" fmla="*/ 1317704 w 2109706"/>
                <a:gd name="connsiteY122" fmla="*/ 33206 h 2105544"/>
                <a:gd name="connsiteX123" fmla="*/ 792003 w 2109706"/>
                <a:gd name="connsiteY123" fmla="*/ 33206 h 2105544"/>
                <a:gd name="connsiteX124" fmla="*/ 929886 w 2109706"/>
                <a:gd name="connsiteY124" fmla="*/ 236749 h 2105544"/>
                <a:gd name="connsiteX125" fmla="*/ 907116 w 2109706"/>
                <a:gd name="connsiteY125" fmla="*/ 481541 h 2105544"/>
                <a:gd name="connsiteX126" fmla="*/ 769233 w 2109706"/>
                <a:gd name="connsiteY126" fmla="*/ 277998 h 2105544"/>
                <a:gd name="connsiteX127" fmla="*/ 792003 w 2109706"/>
                <a:gd name="connsiteY127" fmla="*/ 33206 h 2105544"/>
                <a:gd name="connsiteX128" fmla="*/ 1054853 w 2109706"/>
                <a:gd name="connsiteY128" fmla="*/ 0 h 2105544"/>
                <a:gd name="connsiteX129" fmla="*/ 1137785 w 2109706"/>
                <a:gd name="connsiteY129" fmla="*/ 231438 h 2105544"/>
                <a:gd name="connsiteX130" fmla="*/ 1054853 w 2109706"/>
                <a:gd name="connsiteY130" fmla="*/ 462877 h 2105544"/>
                <a:gd name="connsiteX131" fmla="*/ 971921 w 2109706"/>
                <a:gd name="connsiteY131" fmla="*/ 231438 h 2105544"/>
                <a:gd name="connsiteX132" fmla="*/ 1054853 w 2109706"/>
                <a:gd name="connsiteY132" fmla="*/ 0 h 2105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2109706" h="2105544">
                  <a:moveTo>
                    <a:pt x="1129309" y="1646317"/>
                  </a:moveTo>
                  <a:cubicBezTo>
                    <a:pt x="1187634" y="1698750"/>
                    <a:pt x="1229276" y="1775942"/>
                    <a:pt x="1240594" y="1865537"/>
                  </a:cubicBezTo>
                  <a:cubicBezTo>
                    <a:pt x="1251913" y="1955131"/>
                    <a:pt x="1230775" y="2040254"/>
                    <a:pt x="1187323" y="2105544"/>
                  </a:cubicBezTo>
                  <a:cubicBezTo>
                    <a:pt x="1128998" y="2053111"/>
                    <a:pt x="1087357" y="1975920"/>
                    <a:pt x="1076038" y="1886325"/>
                  </a:cubicBezTo>
                  <a:cubicBezTo>
                    <a:pt x="1064720" y="1796731"/>
                    <a:pt x="1085856" y="1711608"/>
                    <a:pt x="1129309" y="1646317"/>
                  </a:cubicBezTo>
                  <a:close/>
                  <a:moveTo>
                    <a:pt x="980398" y="1646317"/>
                  </a:moveTo>
                  <a:cubicBezTo>
                    <a:pt x="1023850" y="1711608"/>
                    <a:pt x="1044988" y="1796731"/>
                    <a:pt x="1033669" y="1886325"/>
                  </a:cubicBezTo>
                  <a:cubicBezTo>
                    <a:pt x="1022351" y="1975920"/>
                    <a:pt x="980709" y="2053111"/>
                    <a:pt x="922384" y="2105544"/>
                  </a:cubicBezTo>
                  <a:cubicBezTo>
                    <a:pt x="878931" y="2040254"/>
                    <a:pt x="857794" y="1955131"/>
                    <a:pt x="869113" y="1865537"/>
                  </a:cubicBezTo>
                  <a:cubicBezTo>
                    <a:pt x="880431" y="1775942"/>
                    <a:pt x="922073" y="1698750"/>
                    <a:pt x="980398" y="1646317"/>
                  </a:cubicBezTo>
                  <a:close/>
                  <a:moveTo>
                    <a:pt x="1273542" y="1609284"/>
                  </a:moveTo>
                  <a:cubicBezTo>
                    <a:pt x="1343074" y="1645565"/>
                    <a:pt x="1402604" y="1709976"/>
                    <a:pt x="1435849" y="1793941"/>
                  </a:cubicBezTo>
                  <a:cubicBezTo>
                    <a:pt x="1469093" y="1877906"/>
                    <a:pt x="1469789" y="1965610"/>
                    <a:pt x="1443938" y="2039656"/>
                  </a:cubicBezTo>
                  <a:cubicBezTo>
                    <a:pt x="1374406" y="2003375"/>
                    <a:pt x="1314876" y="1938964"/>
                    <a:pt x="1281632" y="1854999"/>
                  </a:cubicBezTo>
                  <a:cubicBezTo>
                    <a:pt x="1248388" y="1771034"/>
                    <a:pt x="1247691" y="1683329"/>
                    <a:pt x="1273542" y="1609284"/>
                  </a:cubicBezTo>
                  <a:close/>
                  <a:moveTo>
                    <a:pt x="836164" y="1609284"/>
                  </a:moveTo>
                  <a:cubicBezTo>
                    <a:pt x="862014" y="1683329"/>
                    <a:pt x="861318" y="1771034"/>
                    <a:pt x="828074" y="1854999"/>
                  </a:cubicBezTo>
                  <a:cubicBezTo>
                    <a:pt x="794830" y="1938964"/>
                    <a:pt x="735299" y="2003375"/>
                    <a:pt x="665768" y="2039656"/>
                  </a:cubicBezTo>
                  <a:cubicBezTo>
                    <a:pt x="639917" y="1965610"/>
                    <a:pt x="640613" y="1877906"/>
                    <a:pt x="673858" y="1793941"/>
                  </a:cubicBezTo>
                  <a:cubicBezTo>
                    <a:pt x="707102" y="1709976"/>
                    <a:pt x="766632" y="1645565"/>
                    <a:pt x="836164" y="1609284"/>
                  </a:cubicBezTo>
                  <a:close/>
                  <a:moveTo>
                    <a:pt x="1404034" y="1537545"/>
                  </a:moveTo>
                  <a:cubicBezTo>
                    <a:pt x="1480404" y="1555395"/>
                    <a:pt x="1554083" y="1602977"/>
                    <a:pt x="1607164" y="1676037"/>
                  </a:cubicBezTo>
                  <a:cubicBezTo>
                    <a:pt x="1660245" y="1749096"/>
                    <a:pt x="1682730" y="1833873"/>
                    <a:pt x="1676106" y="1912020"/>
                  </a:cubicBezTo>
                  <a:cubicBezTo>
                    <a:pt x="1599736" y="1894171"/>
                    <a:pt x="1526058" y="1846589"/>
                    <a:pt x="1472977" y="1773529"/>
                  </a:cubicBezTo>
                  <a:cubicBezTo>
                    <a:pt x="1419896" y="1700470"/>
                    <a:pt x="1397410" y="1615693"/>
                    <a:pt x="1404034" y="1537545"/>
                  </a:cubicBezTo>
                  <a:close/>
                  <a:moveTo>
                    <a:pt x="705672" y="1537545"/>
                  </a:moveTo>
                  <a:cubicBezTo>
                    <a:pt x="712296" y="1615693"/>
                    <a:pt x="689810" y="1700470"/>
                    <a:pt x="636729" y="1773529"/>
                  </a:cubicBezTo>
                  <a:cubicBezTo>
                    <a:pt x="583648" y="1846589"/>
                    <a:pt x="509970" y="1894171"/>
                    <a:pt x="433600" y="1912020"/>
                  </a:cubicBezTo>
                  <a:cubicBezTo>
                    <a:pt x="426976" y="1833872"/>
                    <a:pt x="449461" y="1749096"/>
                    <a:pt x="502542" y="1676037"/>
                  </a:cubicBezTo>
                  <a:cubicBezTo>
                    <a:pt x="555623" y="1602977"/>
                    <a:pt x="629302" y="1555394"/>
                    <a:pt x="705672" y="1537545"/>
                  </a:cubicBezTo>
                  <a:close/>
                  <a:moveTo>
                    <a:pt x="1512586" y="1435608"/>
                  </a:moveTo>
                  <a:cubicBezTo>
                    <a:pt x="1590995" y="1433905"/>
                    <a:pt x="1674193" y="1461669"/>
                    <a:pt x="1743775" y="1519233"/>
                  </a:cubicBezTo>
                  <a:cubicBezTo>
                    <a:pt x="1813358" y="1576796"/>
                    <a:pt x="1856220" y="1653317"/>
                    <a:pt x="1869239" y="1730657"/>
                  </a:cubicBezTo>
                  <a:cubicBezTo>
                    <a:pt x="1790829" y="1732361"/>
                    <a:pt x="1707632" y="1704597"/>
                    <a:pt x="1638050" y="1647033"/>
                  </a:cubicBezTo>
                  <a:cubicBezTo>
                    <a:pt x="1568467" y="1589470"/>
                    <a:pt x="1525604" y="1512949"/>
                    <a:pt x="1512586" y="1435608"/>
                  </a:cubicBezTo>
                  <a:close/>
                  <a:moveTo>
                    <a:pt x="597120" y="1435608"/>
                  </a:moveTo>
                  <a:cubicBezTo>
                    <a:pt x="584101" y="1512948"/>
                    <a:pt x="541239" y="1589470"/>
                    <a:pt x="471656" y="1647033"/>
                  </a:cubicBezTo>
                  <a:cubicBezTo>
                    <a:pt x="402074" y="1704597"/>
                    <a:pt x="318877" y="1732361"/>
                    <a:pt x="240467" y="1730657"/>
                  </a:cubicBezTo>
                  <a:cubicBezTo>
                    <a:pt x="253486" y="1653317"/>
                    <a:pt x="296348" y="1576796"/>
                    <a:pt x="365931" y="1519233"/>
                  </a:cubicBezTo>
                  <a:cubicBezTo>
                    <a:pt x="435513" y="1461669"/>
                    <a:pt x="518710" y="1433904"/>
                    <a:pt x="597120" y="1435608"/>
                  </a:cubicBezTo>
                  <a:close/>
                  <a:moveTo>
                    <a:pt x="1650985" y="1299221"/>
                  </a:moveTo>
                  <a:cubicBezTo>
                    <a:pt x="1711282" y="1293845"/>
                    <a:pt x="1775815" y="1304543"/>
                    <a:pt x="1837099" y="1333381"/>
                  </a:cubicBezTo>
                  <a:cubicBezTo>
                    <a:pt x="1918811" y="1371831"/>
                    <a:pt x="1979356" y="1435289"/>
                    <a:pt x="2011200" y="1506961"/>
                  </a:cubicBezTo>
                  <a:cubicBezTo>
                    <a:pt x="1935677" y="1528112"/>
                    <a:pt x="1848190" y="1521910"/>
                    <a:pt x="1766478" y="1483459"/>
                  </a:cubicBezTo>
                  <a:cubicBezTo>
                    <a:pt x="1684766" y="1445008"/>
                    <a:pt x="1624220" y="1381551"/>
                    <a:pt x="1592376" y="1309878"/>
                  </a:cubicBezTo>
                  <a:cubicBezTo>
                    <a:pt x="1611257" y="1304591"/>
                    <a:pt x="1630885" y="1301013"/>
                    <a:pt x="1650985" y="1299221"/>
                  </a:cubicBezTo>
                  <a:close/>
                  <a:moveTo>
                    <a:pt x="458721" y="1299221"/>
                  </a:moveTo>
                  <a:cubicBezTo>
                    <a:pt x="478820" y="1301013"/>
                    <a:pt x="498449" y="1304591"/>
                    <a:pt x="517330" y="1309878"/>
                  </a:cubicBezTo>
                  <a:cubicBezTo>
                    <a:pt x="485486" y="1381551"/>
                    <a:pt x="424940" y="1445008"/>
                    <a:pt x="343228" y="1483459"/>
                  </a:cubicBezTo>
                  <a:cubicBezTo>
                    <a:pt x="261516" y="1521910"/>
                    <a:pt x="174029" y="1528111"/>
                    <a:pt x="98506" y="1506961"/>
                  </a:cubicBezTo>
                  <a:cubicBezTo>
                    <a:pt x="130349" y="1435289"/>
                    <a:pt x="190895" y="1371831"/>
                    <a:pt x="272607" y="1333381"/>
                  </a:cubicBezTo>
                  <a:cubicBezTo>
                    <a:pt x="333891" y="1304543"/>
                    <a:pt x="398424" y="1293845"/>
                    <a:pt x="458721" y="1299221"/>
                  </a:cubicBezTo>
                  <a:close/>
                  <a:moveTo>
                    <a:pt x="1815445" y="1123451"/>
                  </a:moveTo>
                  <a:cubicBezTo>
                    <a:pt x="1837069" y="1123741"/>
                    <a:pt x="1859095" y="1125929"/>
                    <a:pt x="1881271" y="1130160"/>
                  </a:cubicBezTo>
                  <a:cubicBezTo>
                    <a:pt x="1969979" y="1147082"/>
                    <a:pt x="2044403" y="1193488"/>
                    <a:pt x="2093070" y="1254990"/>
                  </a:cubicBezTo>
                  <a:cubicBezTo>
                    <a:pt x="2025180" y="1294258"/>
                    <a:pt x="1938899" y="1310008"/>
                    <a:pt x="1850192" y="1293086"/>
                  </a:cubicBezTo>
                  <a:cubicBezTo>
                    <a:pt x="1761485" y="1276164"/>
                    <a:pt x="1687060" y="1229758"/>
                    <a:pt x="1638392" y="1168255"/>
                  </a:cubicBezTo>
                  <a:cubicBezTo>
                    <a:pt x="1689310" y="1138805"/>
                    <a:pt x="1750573" y="1122583"/>
                    <a:pt x="1815445" y="1123451"/>
                  </a:cubicBezTo>
                  <a:close/>
                  <a:moveTo>
                    <a:pt x="294261" y="1123451"/>
                  </a:moveTo>
                  <a:cubicBezTo>
                    <a:pt x="359133" y="1122583"/>
                    <a:pt x="420396" y="1138805"/>
                    <a:pt x="471314" y="1168256"/>
                  </a:cubicBezTo>
                  <a:cubicBezTo>
                    <a:pt x="422647" y="1229757"/>
                    <a:pt x="348222" y="1276164"/>
                    <a:pt x="259514" y="1293086"/>
                  </a:cubicBezTo>
                  <a:cubicBezTo>
                    <a:pt x="170807" y="1310008"/>
                    <a:pt x="84526" y="1294257"/>
                    <a:pt x="16636" y="1254990"/>
                  </a:cubicBezTo>
                  <a:cubicBezTo>
                    <a:pt x="65303" y="1193488"/>
                    <a:pt x="139728" y="1147082"/>
                    <a:pt x="228435" y="1130160"/>
                  </a:cubicBezTo>
                  <a:cubicBezTo>
                    <a:pt x="250611" y="1125929"/>
                    <a:pt x="272637" y="1123741"/>
                    <a:pt x="294261" y="1123451"/>
                  </a:cubicBezTo>
                  <a:close/>
                  <a:moveTo>
                    <a:pt x="1873517" y="922337"/>
                  </a:moveTo>
                  <a:cubicBezTo>
                    <a:pt x="1963646" y="916667"/>
                    <a:pt x="2047273" y="943107"/>
                    <a:pt x="2109706" y="990574"/>
                  </a:cubicBezTo>
                  <a:cubicBezTo>
                    <a:pt x="2053714" y="1045491"/>
                    <a:pt x="1974060" y="1082204"/>
                    <a:pt x="1883932" y="1087874"/>
                  </a:cubicBezTo>
                  <a:cubicBezTo>
                    <a:pt x="1793803" y="1093544"/>
                    <a:pt x="1710176" y="1067105"/>
                    <a:pt x="1647742" y="1019638"/>
                  </a:cubicBezTo>
                  <a:cubicBezTo>
                    <a:pt x="1703734" y="964721"/>
                    <a:pt x="1783389" y="928008"/>
                    <a:pt x="1873517" y="922337"/>
                  </a:cubicBezTo>
                  <a:close/>
                  <a:moveTo>
                    <a:pt x="236189" y="922337"/>
                  </a:moveTo>
                  <a:cubicBezTo>
                    <a:pt x="326317" y="928008"/>
                    <a:pt x="405972" y="964720"/>
                    <a:pt x="461964" y="1019638"/>
                  </a:cubicBezTo>
                  <a:cubicBezTo>
                    <a:pt x="399530" y="1067104"/>
                    <a:pt x="315903" y="1093544"/>
                    <a:pt x="225774" y="1087874"/>
                  </a:cubicBezTo>
                  <a:cubicBezTo>
                    <a:pt x="135646" y="1082204"/>
                    <a:pt x="55992" y="1045491"/>
                    <a:pt x="0" y="990574"/>
                  </a:cubicBezTo>
                  <a:cubicBezTo>
                    <a:pt x="62433" y="943107"/>
                    <a:pt x="146060" y="916667"/>
                    <a:pt x="236189" y="922337"/>
                  </a:cubicBezTo>
                  <a:close/>
                  <a:moveTo>
                    <a:pt x="1942296" y="704767"/>
                  </a:moveTo>
                  <a:cubicBezTo>
                    <a:pt x="1983960" y="706288"/>
                    <a:pt x="2023923" y="715103"/>
                    <a:pt x="2060061" y="730327"/>
                  </a:cubicBezTo>
                  <a:cubicBezTo>
                    <a:pt x="2019486" y="797444"/>
                    <a:pt x="1951465" y="852812"/>
                    <a:pt x="1865578" y="880719"/>
                  </a:cubicBezTo>
                  <a:cubicBezTo>
                    <a:pt x="1779691" y="908625"/>
                    <a:pt x="1692116" y="903813"/>
                    <a:pt x="1619839" y="873364"/>
                  </a:cubicBezTo>
                  <a:cubicBezTo>
                    <a:pt x="1660415" y="806248"/>
                    <a:pt x="1728436" y="750879"/>
                    <a:pt x="1814323" y="722973"/>
                  </a:cubicBezTo>
                  <a:cubicBezTo>
                    <a:pt x="1857266" y="709020"/>
                    <a:pt x="1900632" y="703246"/>
                    <a:pt x="1942296" y="704767"/>
                  </a:cubicBezTo>
                  <a:close/>
                  <a:moveTo>
                    <a:pt x="167410" y="704767"/>
                  </a:moveTo>
                  <a:cubicBezTo>
                    <a:pt x="209074" y="703246"/>
                    <a:pt x="252440" y="709020"/>
                    <a:pt x="295383" y="722973"/>
                  </a:cubicBezTo>
                  <a:cubicBezTo>
                    <a:pt x="381270" y="750879"/>
                    <a:pt x="449292" y="806247"/>
                    <a:pt x="489867" y="873364"/>
                  </a:cubicBezTo>
                  <a:cubicBezTo>
                    <a:pt x="417591" y="903813"/>
                    <a:pt x="330015" y="908625"/>
                    <a:pt x="244128" y="880719"/>
                  </a:cubicBezTo>
                  <a:cubicBezTo>
                    <a:pt x="158241" y="852812"/>
                    <a:pt x="90220" y="797444"/>
                    <a:pt x="49645" y="730327"/>
                  </a:cubicBezTo>
                  <a:cubicBezTo>
                    <a:pt x="85783" y="715103"/>
                    <a:pt x="125746" y="706288"/>
                    <a:pt x="167410" y="704767"/>
                  </a:cubicBezTo>
                  <a:close/>
                  <a:moveTo>
                    <a:pt x="1887774" y="487375"/>
                  </a:moveTo>
                  <a:cubicBezTo>
                    <a:pt x="1907940" y="486634"/>
                    <a:pt x="1927862" y="487723"/>
                    <a:pt x="1947256" y="490603"/>
                  </a:cubicBezTo>
                  <a:cubicBezTo>
                    <a:pt x="1924647" y="565702"/>
                    <a:pt x="1872532" y="636247"/>
                    <a:pt x="1796284" y="684635"/>
                  </a:cubicBezTo>
                  <a:cubicBezTo>
                    <a:pt x="1720035" y="733024"/>
                    <a:pt x="1634014" y="750143"/>
                    <a:pt x="1556436" y="738625"/>
                  </a:cubicBezTo>
                  <a:cubicBezTo>
                    <a:pt x="1579046" y="663526"/>
                    <a:pt x="1631161" y="592981"/>
                    <a:pt x="1707409" y="544592"/>
                  </a:cubicBezTo>
                  <a:cubicBezTo>
                    <a:pt x="1764596" y="508300"/>
                    <a:pt x="1827279" y="489599"/>
                    <a:pt x="1887774" y="487375"/>
                  </a:cubicBezTo>
                  <a:close/>
                  <a:moveTo>
                    <a:pt x="221932" y="487375"/>
                  </a:moveTo>
                  <a:cubicBezTo>
                    <a:pt x="282427" y="489598"/>
                    <a:pt x="345111" y="508300"/>
                    <a:pt x="402297" y="544592"/>
                  </a:cubicBezTo>
                  <a:cubicBezTo>
                    <a:pt x="478545" y="592981"/>
                    <a:pt x="530661" y="663526"/>
                    <a:pt x="553270" y="738625"/>
                  </a:cubicBezTo>
                  <a:cubicBezTo>
                    <a:pt x="475692" y="750142"/>
                    <a:pt x="389671" y="733024"/>
                    <a:pt x="313422" y="684635"/>
                  </a:cubicBezTo>
                  <a:cubicBezTo>
                    <a:pt x="237174" y="636247"/>
                    <a:pt x="185059" y="565701"/>
                    <a:pt x="162450" y="490603"/>
                  </a:cubicBezTo>
                  <a:cubicBezTo>
                    <a:pt x="181844" y="487723"/>
                    <a:pt x="201767" y="486634"/>
                    <a:pt x="221932" y="487375"/>
                  </a:cubicBezTo>
                  <a:close/>
                  <a:moveTo>
                    <a:pt x="1778378" y="286464"/>
                  </a:moveTo>
                  <a:cubicBezTo>
                    <a:pt x="1775155" y="364827"/>
                    <a:pt x="1742221" y="446116"/>
                    <a:pt x="1680402" y="511946"/>
                  </a:cubicBezTo>
                  <a:cubicBezTo>
                    <a:pt x="1618583" y="577777"/>
                    <a:pt x="1539522" y="615750"/>
                    <a:pt x="1461517" y="623887"/>
                  </a:cubicBezTo>
                  <a:cubicBezTo>
                    <a:pt x="1464740" y="545525"/>
                    <a:pt x="1497673" y="464235"/>
                    <a:pt x="1559493" y="398405"/>
                  </a:cubicBezTo>
                  <a:cubicBezTo>
                    <a:pt x="1621312" y="332574"/>
                    <a:pt x="1700373" y="294601"/>
                    <a:pt x="1778378" y="286464"/>
                  </a:cubicBezTo>
                  <a:close/>
                  <a:moveTo>
                    <a:pt x="331328" y="286464"/>
                  </a:moveTo>
                  <a:cubicBezTo>
                    <a:pt x="409333" y="294601"/>
                    <a:pt x="488394" y="332574"/>
                    <a:pt x="550213" y="398405"/>
                  </a:cubicBezTo>
                  <a:cubicBezTo>
                    <a:pt x="612033" y="464235"/>
                    <a:pt x="644967" y="545525"/>
                    <a:pt x="648189" y="623887"/>
                  </a:cubicBezTo>
                  <a:cubicBezTo>
                    <a:pt x="570185" y="615750"/>
                    <a:pt x="491123" y="577777"/>
                    <a:pt x="429304" y="511946"/>
                  </a:cubicBezTo>
                  <a:cubicBezTo>
                    <a:pt x="367485" y="446116"/>
                    <a:pt x="334551" y="364826"/>
                    <a:pt x="331328" y="286464"/>
                  </a:cubicBezTo>
                  <a:close/>
                  <a:moveTo>
                    <a:pt x="1564038" y="130737"/>
                  </a:moveTo>
                  <a:cubicBezTo>
                    <a:pt x="1580404" y="207438"/>
                    <a:pt x="1568721" y="294364"/>
                    <a:pt x="1525215" y="373500"/>
                  </a:cubicBezTo>
                  <a:cubicBezTo>
                    <a:pt x="1481710" y="452637"/>
                    <a:pt x="1414576" y="509079"/>
                    <a:pt x="1341045" y="536359"/>
                  </a:cubicBezTo>
                  <a:cubicBezTo>
                    <a:pt x="1324679" y="459657"/>
                    <a:pt x="1336362" y="372731"/>
                    <a:pt x="1379867" y="293595"/>
                  </a:cubicBezTo>
                  <a:cubicBezTo>
                    <a:pt x="1423373" y="214458"/>
                    <a:pt x="1490507" y="158017"/>
                    <a:pt x="1564038" y="130737"/>
                  </a:cubicBezTo>
                  <a:close/>
                  <a:moveTo>
                    <a:pt x="545669" y="130737"/>
                  </a:moveTo>
                  <a:cubicBezTo>
                    <a:pt x="619200" y="158017"/>
                    <a:pt x="686333" y="214458"/>
                    <a:pt x="729839" y="293595"/>
                  </a:cubicBezTo>
                  <a:cubicBezTo>
                    <a:pt x="773344" y="372731"/>
                    <a:pt x="785028" y="459657"/>
                    <a:pt x="768661" y="536359"/>
                  </a:cubicBezTo>
                  <a:cubicBezTo>
                    <a:pt x="695131" y="509078"/>
                    <a:pt x="627996" y="452637"/>
                    <a:pt x="584491" y="373500"/>
                  </a:cubicBezTo>
                  <a:cubicBezTo>
                    <a:pt x="540985" y="294364"/>
                    <a:pt x="529303" y="207438"/>
                    <a:pt x="545669" y="130737"/>
                  </a:cubicBezTo>
                  <a:close/>
                  <a:moveTo>
                    <a:pt x="1317704" y="33206"/>
                  </a:moveTo>
                  <a:cubicBezTo>
                    <a:pt x="1352631" y="103428"/>
                    <a:pt x="1362932" y="190528"/>
                    <a:pt x="1340474" y="277998"/>
                  </a:cubicBezTo>
                  <a:cubicBezTo>
                    <a:pt x="1318015" y="365467"/>
                    <a:pt x="1267027" y="436832"/>
                    <a:pt x="1202591" y="481541"/>
                  </a:cubicBezTo>
                  <a:cubicBezTo>
                    <a:pt x="1167664" y="411319"/>
                    <a:pt x="1157362" y="324219"/>
                    <a:pt x="1179821" y="236749"/>
                  </a:cubicBezTo>
                  <a:cubicBezTo>
                    <a:pt x="1202279" y="149280"/>
                    <a:pt x="1253267" y="77916"/>
                    <a:pt x="1317704" y="33206"/>
                  </a:cubicBezTo>
                  <a:close/>
                  <a:moveTo>
                    <a:pt x="792003" y="33206"/>
                  </a:moveTo>
                  <a:cubicBezTo>
                    <a:pt x="856440" y="77916"/>
                    <a:pt x="907428" y="149280"/>
                    <a:pt x="929886" y="236749"/>
                  </a:cubicBezTo>
                  <a:cubicBezTo>
                    <a:pt x="952345" y="324219"/>
                    <a:pt x="942044" y="411319"/>
                    <a:pt x="907116" y="481541"/>
                  </a:cubicBezTo>
                  <a:cubicBezTo>
                    <a:pt x="842680" y="436831"/>
                    <a:pt x="791692" y="365467"/>
                    <a:pt x="769233" y="277998"/>
                  </a:cubicBezTo>
                  <a:cubicBezTo>
                    <a:pt x="746775" y="190528"/>
                    <a:pt x="757077" y="103428"/>
                    <a:pt x="792003" y="33206"/>
                  </a:cubicBezTo>
                  <a:close/>
                  <a:moveTo>
                    <a:pt x="1054853" y="0"/>
                  </a:moveTo>
                  <a:cubicBezTo>
                    <a:pt x="1106147" y="59330"/>
                    <a:pt x="1137785" y="141132"/>
                    <a:pt x="1137785" y="231438"/>
                  </a:cubicBezTo>
                  <a:cubicBezTo>
                    <a:pt x="1137785" y="321745"/>
                    <a:pt x="1106147" y="403548"/>
                    <a:pt x="1054853" y="462877"/>
                  </a:cubicBezTo>
                  <a:cubicBezTo>
                    <a:pt x="1003560" y="403548"/>
                    <a:pt x="971921" y="321745"/>
                    <a:pt x="971921" y="231438"/>
                  </a:cubicBezTo>
                  <a:cubicBezTo>
                    <a:pt x="971921" y="141132"/>
                    <a:pt x="1003560" y="59330"/>
                    <a:pt x="1054853" y="0"/>
                  </a:cubicBezTo>
                  <a:close/>
                </a:path>
              </a:pathLst>
            </a:custGeom>
            <a:solidFill>
              <a:srgbClr val="3E95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endParaRPr>
            </a:p>
          </p:txBody>
        </p:sp>
        <p:sp>
          <p:nvSpPr>
            <p:cNvPr id="9" name="8">
              <a:extLst>
                <a:ext uri="{FF2B5EF4-FFF2-40B4-BE49-F238E27FC236}">
                  <a16:creationId xmlns:a16="http://schemas.microsoft.com/office/drawing/2014/main" xmlns="" id="{FC76FC2D-7911-4C54-9FE6-4C69A321A011}"/>
                </a:ext>
              </a:extLst>
            </p:cNvPr>
            <p:cNvSpPr/>
            <p:nvPr/>
          </p:nvSpPr>
          <p:spPr>
            <a:xfrm>
              <a:off x="2358180" y="2304409"/>
              <a:ext cx="947839" cy="947839"/>
            </a:xfrm>
            <a:prstGeom prst="ellipse">
              <a:avLst/>
            </a:prstGeom>
            <a:solidFill>
              <a:srgbClr val="683B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zh-CN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cs"/>
                </a:rPr>
                <a:t>2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endParaRPr>
            </a:p>
          </p:txBody>
        </p:sp>
      </p:grpSp>
      <p:sp>
        <p:nvSpPr>
          <p:cNvPr id="10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23944" y="370511"/>
            <a:ext cx="96987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altLang="zh-CN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предотвратить коронавирусные </a:t>
            </a: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инфекции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133962" y="1280299"/>
            <a:ext cx="83286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6666"/>
                </a:solidFill>
                <a:latin typeface="arial" panose="020B0604020202020204" pitchFamily="34" charset="0"/>
              </a:rPr>
              <a:t>ПРАВИЛО </a:t>
            </a:r>
            <a:r>
              <a:rPr lang="ru-RU" b="1" dirty="0">
                <a:solidFill>
                  <a:srgbClr val="006666"/>
                </a:solidFill>
                <a:latin typeface="arial" panose="020B0604020202020204" pitchFamily="34" charset="0"/>
              </a:rPr>
              <a:t>2. СОБЛЮДАЙТЕ РАССТОЯНИЕ И ЭТИКЕТ</a:t>
            </a:r>
            <a:endParaRPr lang="ru-RU" dirty="0">
              <a:solidFill>
                <a:srgbClr val="0066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83931" y="1979194"/>
            <a:ext cx="773879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Вирусы передаются от больного человека к здоровому воздушно -капельным путем (при чихании, кашле), поэтому необходимо соблюдать расстояние не менее 1 метра от больных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Избегайте трогать руками 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глаза, волосы, </a:t>
            </a: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нос или рот. </a:t>
            </a:r>
            <a:endParaRPr lang="ru-RU" dirty="0" smtClean="0">
              <a:solidFill>
                <a:srgbClr val="242424"/>
              </a:solidFill>
              <a:latin typeface="arial" panose="020B0604020202020204" pitchFamily="34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Надевайте 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маску в местах скопления людей, или </a:t>
            </a: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используйте другие подручные средства защиты, чтобы уменьшить риск заболевания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При кашле, чихании следует прикрывать рот и нос одноразовыми салфетками, которые после использования нужно выбрасывать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. Приучите себя чихать в локоть.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Избегайте </a:t>
            </a: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излишние поездки и посещения многолюдных мест, 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чтобы уменьшить </a:t>
            </a: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риск заболевания.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1141" y="1422828"/>
            <a:ext cx="1301679" cy="536004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59" y="1280299"/>
            <a:ext cx="1691791" cy="5346152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2210646" y="2067442"/>
            <a:ext cx="414086" cy="528356"/>
            <a:chOff x="5867721" y="1881833"/>
            <a:chExt cx="414086" cy="528356"/>
          </a:xfrm>
        </p:grpSpPr>
        <p:sp>
          <p:nvSpPr>
            <p:cNvPr id="14" name="blood drop piece"/>
            <p:cNvSpPr>
              <a:spLocks/>
            </p:cNvSpPr>
            <p:nvPr/>
          </p:nvSpPr>
          <p:spPr bwMode="auto">
            <a:xfrm>
              <a:off x="5867721" y="1881833"/>
              <a:ext cx="414086" cy="528356"/>
            </a:xfrm>
            <a:custGeom>
              <a:avLst/>
              <a:gdLst>
                <a:gd name="T0" fmla="*/ 111 w 219"/>
                <a:gd name="T1" fmla="*/ 1 h 352"/>
                <a:gd name="T2" fmla="*/ 108 w 219"/>
                <a:gd name="T3" fmla="*/ 1 h 352"/>
                <a:gd name="T4" fmla="*/ 0 w 219"/>
                <a:gd name="T5" fmla="*/ 243 h 352"/>
                <a:gd name="T6" fmla="*/ 110 w 219"/>
                <a:gd name="T7" fmla="*/ 352 h 352"/>
                <a:gd name="T8" fmla="*/ 219 w 219"/>
                <a:gd name="T9" fmla="*/ 243 h 352"/>
                <a:gd name="T10" fmla="*/ 111 w 219"/>
                <a:gd name="T11" fmla="*/ 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352">
                  <a:moveTo>
                    <a:pt x="111" y="1"/>
                  </a:moveTo>
                  <a:cubicBezTo>
                    <a:pt x="111" y="0"/>
                    <a:pt x="109" y="0"/>
                    <a:pt x="108" y="1"/>
                  </a:cubicBezTo>
                  <a:cubicBezTo>
                    <a:pt x="103" y="9"/>
                    <a:pt x="0" y="184"/>
                    <a:pt x="0" y="243"/>
                  </a:cubicBezTo>
                  <a:cubicBezTo>
                    <a:pt x="0" y="303"/>
                    <a:pt x="49" y="352"/>
                    <a:pt x="110" y="352"/>
                  </a:cubicBezTo>
                  <a:cubicBezTo>
                    <a:pt x="170" y="352"/>
                    <a:pt x="219" y="303"/>
                    <a:pt x="219" y="243"/>
                  </a:cubicBezTo>
                  <a:cubicBezTo>
                    <a:pt x="219" y="184"/>
                    <a:pt x="116" y="9"/>
                    <a:pt x="111" y="1"/>
                  </a:cubicBezTo>
                  <a:close/>
                </a:path>
              </a:pathLst>
            </a:custGeom>
            <a:solidFill>
              <a:srgbClr val="3E95A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blood drop piece"/>
            <p:cNvSpPr>
              <a:spLocks/>
            </p:cNvSpPr>
            <p:nvPr/>
          </p:nvSpPr>
          <p:spPr bwMode="auto">
            <a:xfrm>
              <a:off x="5949436" y="2136901"/>
              <a:ext cx="250655" cy="199682"/>
            </a:xfrm>
            <a:custGeom>
              <a:avLst/>
              <a:gdLst>
                <a:gd name="T0" fmla="*/ 131 w 133"/>
                <a:gd name="T1" fmla="*/ 42 h 133"/>
                <a:gd name="T2" fmla="*/ 91 w 133"/>
                <a:gd name="T3" fmla="*/ 42 h 133"/>
                <a:gd name="T4" fmla="*/ 91 w 133"/>
                <a:gd name="T5" fmla="*/ 2 h 133"/>
                <a:gd name="T6" fmla="*/ 89 w 133"/>
                <a:gd name="T7" fmla="*/ 0 h 133"/>
                <a:gd name="T8" fmla="*/ 44 w 133"/>
                <a:gd name="T9" fmla="*/ 0 h 133"/>
                <a:gd name="T10" fmla="*/ 42 w 133"/>
                <a:gd name="T11" fmla="*/ 2 h 133"/>
                <a:gd name="T12" fmla="*/ 42 w 133"/>
                <a:gd name="T13" fmla="*/ 42 h 133"/>
                <a:gd name="T14" fmla="*/ 2 w 133"/>
                <a:gd name="T15" fmla="*/ 42 h 133"/>
                <a:gd name="T16" fmla="*/ 0 w 133"/>
                <a:gd name="T17" fmla="*/ 44 h 133"/>
                <a:gd name="T18" fmla="*/ 0 w 133"/>
                <a:gd name="T19" fmla="*/ 89 h 133"/>
                <a:gd name="T20" fmla="*/ 2 w 133"/>
                <a:gd name="T21" fmla="*/ 91 h 133"/>
                <a:gd name="T22" fmla="*/ 42 w 133"/>
                <a:gd name="T23" fmla="*/ 91 h 133"/>
                <a:gd name="T24" fmla="*/ 42 w 133"/>
                <a:gd name="T25" fmla="*/ 131 h 133"/>
                <a:gd name="T26" fmla="*/ 44 w 133"/>
                <a:gd name="T27" fmla="*/ 133 h 133"/>
                <a:gd name="T28" fmla="*/ 89 w 133"/>
                <a:gd name="T29" fmla="*/ 133 h 133"/>
                <a:gd name="T30" fmla="*/ 91 w 133"/>
                <a:gd name="T31" fmla="*/ 131 h 133"/>
                <a:gd name="T32" fmla="*/ 91 w 133"/>
                <a:gd name="T33" fmla="*/ 91 h 133"/>
                <a:gd name="T34" fmla="*/ 131 w 133"/>
                <a:gd name="T35" fmla="*/ 91 h 133"/>
                <a:gd name="T36" fmla="*/ 133 w 133"/>
                <a:gd name="T37" fmla="*/ 89 h 133"/>
                <a:gd name="T38" fmla="*/ 133 w 133"/>
                <a:gd name="T39" fmla="*/ 44 h 133"/>
                <a:gd name="T40" fmla="*/ 131 w 133"/>
                <a:gd name="T41" fmla="*/ 4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3" h="133">
                  <a:moveTo>
                    <a:pt x="131" y="42"/>
                  </a:moveTo>
                  <a:cubicBezTo>
                    <a:pt x="91" y="42"/>
                    <a:pt x="91" y="42"/>
                    <a:pt x="91" y="42"/>
                  </a:cubicBezTo>
                  <a:cubicBezTo>
                    <a:pt x="91" y="2"/>
                    <a:pt x="91" y="2"/>
                    <a:pt x="91" y="2"/>
                  </a:cubicBezTo>
                  <a:cubicBezTo>
                    <a:pt x="91" y="1"/>
                    <a:pt x="90" y="0"/>
                    <a:pt x="89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3" y="0"/>
                    <a:pt x="42" y="1"/>
                    <a:pt x="42" y="2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1" y="42"/>
                    <a:pt x="0" y="43"/>
                    <a:pt x="0" y="44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1" y="91"/>
                    <a:pt x="2" y="91"/>
                  </a:cubicBezTo>
                  <a:cubicBezTo>
                    <a:pt x="42" y="91"/>
                    <a:pt x="42" y="91"/>
                    <a:pt x="42" y="91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2" y="132"/>
                    <a:pt x="43" y="133"/>
                    <a:pt x="44" y="133"/>
                  </a:cubicBezTo>
                  <a:cubicBezTo>
                    <a:pt x="89" y="133"/>
                    <a:pt x="89" y="133"/>
                    <a:pt x="89" y="133"/>
                  </a:cubicBezTo>
                  <a:cubicBezTo>
                    <a:pt x="90" y="133"/>
                    <a:pt x="91" y="132"/>
                    <a:pt x="91" y="131"/>
                  </a:cubicBezTo>
                  <a:cubicBezTo>
                    <a:pt x="91" y="91"/>
                    <a:pt x="91" y="91"/>
                    <a:pt x="91" y="91"/>
                  </a:cubicBezTo>
                  <a:cubicBezTo>
                    <a:pt x="131" y="91"/>
                    <a:pt x="131" y="91"/>
                    <a:pt x="131" y="91"/>
                  </a:cubicBezTo>
                  <a:cubicBezTo>
                    <a:pt x="132" y="91"/>
                    <a:pt x="133" y="90"/>
                    <a:pt x="133" y="89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3"/>
                    <a:pt x="132" y="42"/>
                    <a:pt x="131" y="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2193730" y="2929203"/>
            <a:ext cx="414086" cy="528356"/>
            <a:chOff x="5867721" y="1881833"/>
            <a:chExt cx="414086" cy="528356"/>
          </a:xfrm>
        </p:grpSpPr>
        <p:sp>
          <p:nvSpPr>
            <p:cNvPr id="17" name="blood drop piece"/>
            <p:cNvSpPr>
              <a:spLocks/>
            </p:cNvSpPr>
            <p:nvPr/>
          </p:nvSpPr>
          <p:spPr bwMode="auto">
            <a:xfrm>
              <a:off x="5867721" y="1881833"/>
              <a:ext cx="414086" cy="528356"/>
            </a:xfrm>
            <a:custGeom>
              <a:avLst/>
              <a:gdLst>
                <a:gd name="T0" fmla="*/ 111 w 219"/>
                <a:gd name="T1" fmla="*/ 1 h 352"/>
                <a:gd name="T2" fmla="*/ 108 w 219"/>
                <a:gd name="T3" fmla="*/ 1 h 352"/>
                <a:gd name="T4" fmla="*/ 0 w 219"/>
                <a:gd name="T5" fmla="*/ 243 h 352"/>
                <a:gd name="T6" fmla="*/ 110 w 219"/>
                <a:gd name="T7" fmla="*/ 352 h 352"/>
                <a:gd name="T8" fmla="*/ 219 w 219"/>
                <a:gd name="T9" fmla="*/ 243 h 352"/>
                <a:gd name="T10" fmla="*/ 111 w 219"/>
                <a:gd name="T11" fmla="*/ 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352">
                  <a:moveTo>
                    <a:pt x="111" y="1"/>
                  </a:moveTo>
                  <a:cubicBezTo>
                    <a:pt x="111" y="0"/>
                    <a:pt x="109" y="0"/>
                    <a:pt x="108" y="1"/>
                  </a:cubicBezTo>
                  <a:cubicBezTo>
                    <a:pt x="103" y="9"/>
                    <a:pt x="0" y="184"/>
                    <a:pt x="0" y="243"/>
                  </a:cubicBezTo>
                  <a:cubicBezTo>
                    <a:pt x="0" y="303"/>
                    <a:pt x="49" y="352"/>
                    <a:pt x="110" y="352"/>
                  </a:cubicBezTo>
                  <a:cubicBezTo>
                    <a:pt x="170" y="352"/>
                    <a:pt x="219" y="303"/>
                    <a:pt x="219" y="243"/>
                  </a:cubicBezTo>
                  <a:cubicBezTo>
                    <a:pt x="219" y="184"/>
                    <a:pt x="116" y="9"/>
                    <a:pt x="111" y="1"/>
                  </a:cubicBezTo>
                  <a:close/>
                </a:path>
              </a:pathLst>
            </a:custGeom>
            <a:solidFill>
              <a:srgbClr val="3E95A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blood drop piece"/>
            <p:cNvSpPr>
              <a:spLocks/>
            </p:cNvSpPr>
            <p:nvPr/>
          </p:nvSpPr>
          <p:spPr bwMode="auto">
            <a:xfrm>
              <a:off x="5949436" y="2136901"/>
              <a:ext cx="250655" cy="199682"/>
            </a:xfrm>
            <a:custGeom>
              <a:avLst/>
              <a:gdLst>
                <a:gd name="T0" fmla="*/ 131 w 133"/>
                <a:gd name="T1" fmla="*/ 42 h 133"/>
                <a:gd name="T2" fmla="*/ 91 w 133"/>
                <a:gd name="T3" fmla="*/ 42 h 133"/>
                <a:gd name="T4" fmla="*/ 91 w 133"/>
                <a:gd name="T5" fmla="*/ 2 h 133"/>
                <a:gd name="T6" fmla="*/ 89 w 133"/>
                <a:gd name="T7" fmla="*/ 0 h 133"/>
                <a:gd name="T8" fmla="*/ 44 w 133"/>
                <a:gd name="T9" fmla="*/ 0 h 133"/>
                <a:gd name="T10" fmla="*/ 42 w 133"/>
                <a:gd name="T11" fmla="*/ 2 h 133"/>
                <a:gd name="T12" fmla="*/ 42 w 133"/>
                <a:gd name="T13" fmla="*/ 42 h 133"/>
                <a:gd name="T14" fmla="*/ 2 w 133"/>
                <a:gd name="T15" fmla="*/ 42 h 133"/>
                <a:gd name="T16" fmla="*/ 0 w 133"/>
                <a:gd name="T17" fmla="*/ 44 h 133"/>
                <a:gd name="T18" fmla="*/ 0 w 133"/>
                <a:gd name="T19" fmla="*/ 89 h 133"/>
                <a:gd name="T20" fmla="*/ 2 w 133"/>
                <a:gd name="T21" fmla="*/ 91 h 133"/>
                <a:gd name="T22" fmla="*/ 42 w 133"/>
                <a:gd name="T23" fmla="*/ 91 h 133"/>
                <a:gd name="T24" fmla="*/ 42 w 133"/>
                <a:gd name="T25" fmla="*/ 131 h 133"/>
                <a:gd name="T26" fmla="*/ 44 w 133"/>
                <a:gd name="T27" fmla="*/ 133 h 133"/>
                <a:gd name="T28" fmla="*/ 89 w 133"/>
                <a:gd name="T29" fmla="*/ 133 h 133"/>
                <a:gd name="T30" fmla="*/ 91 w 133"/>
                <a:gd name="T31" fmla="*/ 131 h 133"/>
                <a:gd name="T32" fmla="*/ 91 w 133"/>
                <a:gd name="T33" fmla="*/ 91 h 133"/>
                <a:gd name="T34" fmla="*/ 131 w 133"/>
                <a:gd name="T35" fmla="*/ 91 h 133"/>
                <a:gd name="T36" fmla="*/ 133 w 133"/>
                <a:gd name="T37" fmla="*/ 89 h 133"/>
                <a:gd name="T38" fmla="*/ 133 w 133"/>
                <a:gd name="T39" fmla="*/ 44 h 133"/>
                <a:gd name="T40" fmla="*/ 131 w 133"/>
                <a:gd name="T41" fmla="*/ 4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3" h="133">
                  <a:moveTo>
                    <a:pt x="131" y="42"/>
                  </a:moveTo>
                  <a:cubicBezTo>
                    <a:pt x="91" y="42"/>
                    <a:pt x="91" y="42"/>
                    <a:pt x="91" y="42"/>
                  </a:cubicBezTo>
                  <a:cubicBezTo>
                    <a:pt x="91" y="2"/>
                    <a:pt x="91" y="2"/>
                    <a:pt x="91" y="2"/>
                  </a:cubicBezTo>
                  <a:cubicBezTo>
                    <a:pt x="91" y="1"/>
                    <a:pt x="90" y="0"/>
                    <a:pt x="89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3" y="0"/>
                    <a:pt x="42" y="1"/>
                    <a:pt x="42" y="2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1" y="42"/>
                    <a:pt x="0" y="43"/>
                    <a:pt x="0" y="44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1" y="91"/>
                    <a:pt x="2" y="91"/>
                  </a:cubicBezTo>
                  <a:cubicBezTo>
                    <a:pt x="42" y="91"/>
                    <a:pt x="42" y="91"/>
                    <a:pt x="42" y="91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2" y="132"/>
                    <a:pt x="43" y="133"/>
                    <a:pt x="44" y="133"/>
                  </a:cubicBezTo>
                  <a:cubicBezTo>
                    <a:pt x="89" y="133"/>
                    <a:pt x="89" y="133"/>
                    <a:pt x="89" y="133"/>
                  </a:cubicBezTo>
                  <a:cubicBezTo>
                    <a:pt x="90" y="133"/>
                    <a:pt x="91" y="132"/>
                    <a:pt x="91" y="131"/>
                  </a:cubicBezTo>
                  <a:cubicBezTo>
                    <a:pt x="91" y="91"/>
                    <a:pt x="91" y="91"/>
                    <a:pt x="91" y="91"/>
                  </a:cubicBezTo>
                  <a:cubicBezTo>
                    <a:pt x="131" y="91"/>
                    <a:pt x="131" y="91"/>
                    <a:pt x="131" y="91"/>
                  </a:cubicBezTo>
                  <a:cubicBezTo>
                    <a:pt x="132" y="91"/>
                    <a:pt x="133" y="90"/>
                    <a:pt x="133" y="89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3"/>
                    <a:pt x="132" y="42"/>
                    <a:pt x="131" y="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2189432" y="3689197"/>
            <a:ext cx="414086" cy="528356"/>
            <a:chOff x="5867721" y="1881833"/>
            <a:chExt cx="414086" cy="528356"/>
          </a:xfrm>
        </p:grpSpPr>
        <p:sp>
          <p:nvSpPr>
            <p:cNvPr id="20" name="blood drop piece"/>
            <p:cNvSpPr>
              <a:spLocks/>
            </p:cNvSpPr>
            <p:nvPr/>
          </p:nvSpPr>
          <p:spPr bwMode="auto">
            <a:xfrm>
              <a:off x="5867721" y="1881833"/>
              <a:ext cx="414086" cy="528356"/>
            </a:xfrm>
            <a:custGeom>
              <a:avLst/>
              <a:gdLst>
                <a:gd name="T0" fmla="*/ 111 w 219"/>
                <a:gd name="T1" fmla="*/ 1 h 352"/>
                <a:gd name="T2" fmla="*/ 108 w 219"/>
                <a:gd name="T3" fmla="*/ 1 h 352"/>
                <a:gd name="T4" fmla="*/ 0 w 219"/>
                <a:gd name="T5" fmla="*/ 243 h 352"/>
                <a:gd name="T6" fmla="*/ 110 w 219"/>
                <a:gd name="T7" fmla="*/ 352 h 352"/>
                <a:gd name="T8" fmla="*/ 219 w 219"/>
                <a:gd name="T9" fmla="*/ 243 h 352"/>
                <a:gd name="T10" fmla="*/ 111 w 219"/>
                <a:gd name="T11" fmla="*/ 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352">
                  <a:moveTo>
                    <a:pt x="111" y="1"/>
                  </a:moveTo>
                  <a:cubicBezTo>
                    <a:pt x="111" y="0"/>
                    <a:pt x="109" y="0"/>
                    <a:pt x="108" y="1"/>
                  </a:cubicBezTo>
                  <a:cubicBezTo>
                    <a:pt x="103" y="9"/>
                    <a:pt x="0" y="184"/>
                    <a:pt x="0" y="243"/>
                  </a:cubicBezTo>
                  <a:cubicBezTo>
                    <a:pt x="0" y="303"/>
                    <a:pt x="49" y="352"/>
                    <a:pt x="110" y="352"/>
                  </a:cubicBezTo>
                  <a:cubicBezTo>
                    <a:pt x="170" y="352"/>
                    <a:pt x="219" y="303"/>
                    <a:pt x="219" y="243"/>
                  </a:cubicBezTo>
                  <a:cubicBezTo>
                    <a:pt x="219" y="184"/>
                    <a:pt x="116" y="9"/>
                    <a:pt x="111" y="1"/>
                  </a:cubicBezTo>
                  <a:close/>
                </a:path>
              </a:pathLst>
            </a:custGeom>
            <a:solidFill>
              <a:srgbClr val="3E95A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blood drop piece"/>
            <p:cNvSpPr>
              <a:spLocks/>
            </p:cNvSpPr>
            <p:nvPr/>
          </p:nvSpPr>
          <p:spPr bwMode="auto">
            <a:xfrm>
              <a:off x="5949436" y="2136901"/>
              <a:ext cx="250655" cy="199682"/>
            </a:xfrm>
            <a:custGeom>
              <a:avLst/>
              <a:gdLst>
                <a:gd name="T0" fmla="*/ 131 w 133"/>
                <a:gd name="T1" fmla="*/ 42 h 133"/>
                <a:gd name="T2" fmla="*/ 91 w 133"/>
                <a:gd name="T3" fmla="*/ 42 h 133"/>
                <a:gd name="T4" fmla="*/ 91 w 133"/>
                <a:gd name="T5" fmla="*/ 2 h 133"/>
                <a:gd name="T6" fmla="*/ 89 w 133"/>
                <a:gd name="T7" fmla="*/ 0 h 133"/>
                <a:gd name="T8" fmla="*/ 44 w 133"/>
                <a:gd name="T9" fmla="*/ 0 h 133"/>
                <a:gd name="T10" fmla="*/ 42 w 133"/>
                <a:gd name="T11" fmla="*/ 2 h 133"/>
                <a:gd name="T12" fmla="*/ 42 w 133"/>
                <a:gd name="T13" fmla="*/ 42 h 133"/>
                <a:gd name="T14" fmla="*/ 2 w 133"/>
                <a:gd name="T15" fmla="*/ 42 h 133"/>
                <a:gd name="T16" fmla="*/ 0 w 133"/>
                <a:gd name="T17" fmla="*/ 44 h 133"/>
                <a:gd name="T18" fmla="*/ 0 w 133"/>
                <a:gd name="T19" fmla="*/ 89 h 133"/>
                <a:gd name="T20" fmla="*/ 2 w 133"/>
                <a:gd name="T21" fmla="*/ 91 h 133"/>
                <a:gd name="T22" fmla="*/ 42 w 133"/>
                <a:gd name="T23" fmla="*/ 91 h 133"/>
                <a:gd name="T24" fmla="*/ 42 w 133"/>
                <a:gd name="T25" fmla="*/ 131 h 133"/>
                <a:gd name="T26" fmla="*/ 44 w 133"/>
                <a:gd name="T27" fmla="*/ 133 h 133"/>
                <a:gd name="T28" fmla="*/ 89 w 133"/>
                <a:gd name="T29" fmla="*/ 133 h 133"/>
                <a:gd name="T30" fmla="*/ 91 w 133"/>
                <a:gd name="T31" fmla="*/ 131 h 133"/>
                <a:gd name="T32" fmla="*/ 91 w 133"/>
                <a:gd name="T33" fmla="*/ 91 h 133"/>
                <a:gd name="T34" fmla="*/ 131 w 133"/>
                <a:gd name="T35" fmla="*/ 91 h 133"/>
                <a:gd name="T36" fmla="*/ 133 w 133"/>
                <a:gd name="T37" fmla="*/ 89 h 133"/>
                <a:gd name="T38" fmla="*/ 133 w 133"/>
                <a:gd name="T39" fmla="*/ 44 h 133"/>
                <a:gd name="T40" fmla="*/ 131 w 133"/>
                <a:gd name="T41" fmla="*/ 4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3" h="133">
                  <a:moveTo>
                    <a:pt x="131" y="42"/>
                  </a:moveTo>
                  <a:cubicBezTo>
                    <a:pt x="91" y="42"/>
                    <a:pt x="91" y="42"/>
                    <a:pt x="91" y="42"/>
                  </a:cubicBezTo>
                  <a:cubicBezTo>
                    <a:pt x="91" y="2"/>
                    <a:pt x="91" y="2"/>
                    <a:pt x="91" y="2"/>
                  </a:cubicBezTo>
                  <a:cubicBezTo>
                    <a:pt x="91" y="1"/>
                    <a:pt x="90" y="0"/>
                    <a:pt x="89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3" y="0"/>
                    <a:pt x="42" y="1"/>
                    <a:pt x="42" y="2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1" y="42"/>
                    <a:pt x="0" y="43"/>
                    <a:pt x="0" y="44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1" y="91"/>
                    <a:pt x="2" y="91"/>
                  </a:cubicBezTo>
                  <a:cubicBezTo>
                    <a:pt x="42" y="91"/>
                    <a:pt x="42" y="91"/>
                    <a:pt x="42" y="91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2" y="132"/>
                    <a:pt x="43" y="133"/>
                    <a:pt x="44" y="133"/>
                  </a:cubicBezTo>
                  <a:cubicBezTo>
                    <a:pt x="89" y="133"/>
                    <a:pt x="89" y="133"/>
                    <a:pt x="89" y="133"/>
                  </a:cubicBezTo>
                  <a:cubicBezTo>
                    <a:pt x="90" y="133"/>
                    <a:pt x="91" y="132"/>
                    <a:pt x="91" y="131"/>
                  </a:cubicBezTo>
                  <a:cubicBezTo>
                    <a:pt x="91" y="91"/>
                    <a:pt x="91" y="91"/>
                    <a:pt x="91" y="91"/>
                  </a:cubicBezTo>
                  <a:cubicBezTo>
                    <a:pt x="131" y="91"/>
                    <a:pt x="131" y="91"/>
                    <a:pt x="131" y="91"/>
                  </a:cubicBezTo>
                  <a:cubicBezTo>
                    <a:pt x="132" y="91"/>
                    <a:pt x="133" y="90"/>
                    <a:pt x="133" y="89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3"/>
                    <a:pt x="132" y="42"/>
                    <a:pt x="131" y="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2193729" y="4530341"/>
            <a:ext cx="414086" cy="528356"/>
            <a:chOff x="5867721" y="1881833"/>
            <a:chExt cx="414086" cy="528356"/>
          </a:xfrm>
        </p:grpSpPr>
        <p:sp>
          <p:nvSpPr>
            <p:cNvPr id="23" name="blood drop piece"/>
            <p:cNvSpPr>
              <a:spLocks/>
            </p:cNvSpPr>
            <p:nvPr/>
          </p:nvSpPr>
          <p:spPr bwMode="auto">
            <a:xfrm>
              <a:off x="5867721" y="1881833"/>
              <a:ext cx="414086" cy="528356"/>
            </a:xfrm>
            <a:custGeom>
              <a:avLst/>
              <a:gdLst>
                <a:gd name="T0" fmla="*/ 111 w 219"/>
                <a:gd name="T1" fmla="*/ 1 h 352"/>
                <a:gd name="T2" fmla="*/ 108 w 219"/>
                <a:gd name="T3" fmla="*/ 1 h 352"/>
                <a:gd name="T4" fmla="*/ 0 w 219"/>
                <a:gd name="T5" fmla="*/ 243 h 352"/>
                <a:gd name="T6" fmla="*/ 110 w 219"/>
                <a:gd name="T7" fmla="*/ 352 h 352"/>
                <a:gd name="T8" fmla="*/ 219 w 219"/>
                <a:gd name="T9" fmla="*/ 243 h 352"/>
                <a:gd name="T10" fmla="*/ 111 w 219"/>
                <a:gd name="T11" fmla="*/ 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352">
                  <a:moveTo>
                    <a:pt x="111" y="1"/>
                  </a:moveTo>
                  <a:cubicBezTo>
                    <a:pt x="111" y="0"/>
                    <a:pt x="109" y="0"/>
                    <a:pt x="108" y="1"/>
                  </a:cubicBezTo>
                  <a:cubicBezTo>
                    <a:pt x="103" y="9"/>
                    <a:pt x="0" y="184"/>
                    <a:pt x="0" y="243"/>
                  </a:cubicBezTo>
                  <a:cubicBezTo>
                    <a:pt x="0" y="303"/>
                    <a:pt x="49" y="352"/>
                    <a:pt x="110" y="352"/>
                  </a:cubicBezTo>
                  <a:cubicBezTo>
                    <a:pt x="170" y="352"/>
                    <a:pt x="219" y="303"/>
                    <a:pt x="219" y="243"/>
                  </a:cubicBezTo>
                  <a:cubicBezTo>
                    <a:pt x="219" y="184"/>
                    <a:pt x="116" y="9"/>
                    <a:pt x="111" y="1"/>
                  </a:cubicBezTo>
                  <a:close/>
                </a:path>
              </a:pathLst>
            </a:custGeom>
            <a:solidFill>
              <a:srgbClr val="3E95A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blood drop piece"/>
            <p:cNvSpPr>
              <a:spLocks/>
            </p:cNvSpPr>
            <p:nvPr/>
          </p:nvSpPr>
          <p:spPr bwMode="auto">
            <a:xfrm>
              <a:off x="5949436" y="2136901"/>
              <a:ext cx="250655" cy="199682"/>
            </a:xfrm>
            <a:custGeom>
              <a:avLst/>
              <a:gdLst>
                <a:gd name="T0" fmla="*/ 131 w 133"/>
                <a:gd name="T1" fmla="*/ 42 h 133"/>
                <a:gd name="T2" fmla="*/ 91 w 133"/>
                <a:gd name="T3" fmla="*/ 42 h 133"/>
                <a:gd name="T4" fmla="*/ 91 w 133"/>
                <a:gd name="T5" fmla="*/ 2 h 133"/>
                <a:gd name="T6" fmla="*/ 89 w 133"/>
                <a:gd name="T7" fmla="*/ 0 h 133"/>
                <a:gd name="T8" fmla="*/ 44 w 133"/>
                <a:gd name="T9" fmla="*/ 0 h 133"/>
                <a:gd name="T10" fmla="*/ 42 w 133"/>
                <a:gd name="T11" fmla="*/ 2 h 133"/>
                <a:gd name="T12" fmla="*/ 42 w 133"/>
                <a:gd name="T13" fmla="*/ 42 h 133"/>
                <a:gd name="T14" fmla="*/ 2 w 133"/>
                <a:gd name="T15" fmla="*/ 42 h 133"/>
                <a:gd name="T16" fmla="*/ 0 w 133"/>
                <a:gd name="T17" fmla="*/ 44 h 133"/>
                <a:gd name="T18" fmla="*/ 0 w 133"/>
                <a:gd name="T19" fmla="*/ 89 h 133"/>
                <a:gd name="T20" fmla="*/ 2 w 133"/>
                <a:gd name="T21" fmla="*/ 91 h 133"/>
                <a:gd name="T22" fmla="*/ 42 w 133"/>
                <a:gd name="T23" fmla="*/ 91 h 133"/>
                <a:gd name="T24" fmla="*/ 42 w 133"/>
                <a:gd name="T25" fmla="*/ 131 h 133"/>
                <a:gd name="T26" fmla="*/ 44 w 133"/>
                <a:gd name="T27" fmla="*/ 133 h 133"/>
                <a:gd name="T28" fmla="*/ 89 w 133"/>
                <a:gd name="T29" fmla="*/ 133 h 133"/>
                <a:gd name="T30" fmla="*/ 91 w 133"/>
                <a:gd name="T31" fmla="*/ 131 h 133"/>
                <a:gd name="T32" fmla="*/ 91 w 133"/>
                <a:gd name="T33" fmla="*/ 91 h 133"/>
                <a:gd name="T34" fmla="*/ 131 w 133"/>
                <a:gd name="T35" fmla="*/ 91 h 133"/>
                <a:gd name="T36" fmla="*/ 133 w 133"/>
                <a:gd name="T37" fmla="*/ 89 h 133"/>
                <a:gd name="T38" fmla="*/ 133 w 133"/>
                <a:gd name="T39" fmla="*/ 44 h 133"/>
                <a:gd name="T40" fmla="*/ 131 w 133"/>
                <a:gd name="T41" fmla="*/ 4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3" h="133">
                  <a:moveTo>
                    <a:pt x="131" y="42"/>
                  </a:moveTo>
                  <a:cubicBezTo>
                    <a:pt x="91" y="42"/>
                    <a:pt x="91" y="42"/>
                    <a:pt x="91" y="42"/>
                  </a:cubicBezTo>
                  <a:cubicBezTo>
                    <a:pt x="91" y="2"/>
                    <a:pt x="91" y="2"/>
                    <a:pt x="91" y="2"/>
                  </a:cubicBezTo>
                  <a:cubicBezTo>
                    <a:pt x="91" y="1"/>
                    <a:pt x="90" y="0"/>
                    <a:pt x="89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3" y="0"/>
                    <a:pt x="42" y="1"/>
                    <a:pt x="42" y="2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1" y="42"/>
                    <a:pt x="0" y="43"/>
                    <a:pt x="0" y="44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1" y="91"/>
                    <a:pt x="2" y="91"/>
                  </a:cubicBezTo>
                  <a:cubicBezTo>
                    <a:pt x="42" y="91"/>
                    <a:pt x="42" y="91"/>
                    <a:pt x="42" y="91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2" y="132"/>
                    <a:pt x="43" y="133"/>
                    <a:pt x="44" y="133"/>
                  </a:cubicBezTo>
                  <a:cubicBezTo>
                    <a:pt x="89" y="133"/>
                    <a:pt x="89" y="133"/>
                    <a:pt x="89" y="133"/>
                  </a:cubicBezTo>
                  <a:cubicBezTo>
                    <a:pt x="90" y="133"/>
                    <a:pt x="91" y="132"/>
                    <a:pt x="91" y="131"/>
                  </a:cubicBezTo>
                  <a:cubicBezTo>
                    <a:pt x="91" y="91"/>
                    <a:pt x="91" y="91"/>
                    <a:pt x="91" y="91"/>
                  </a:cubicBezTo>
                  <a:cubicBezTo>
                    <a:pt x="131" y="91"/>
                    <a:pt x="131" y="91"/>
                    <a:pt x="131" y="91"/>
                  </a:cubicBezTo>
                  <a:cubicBezTo>
                    <a:pt x="132" y="91"/>
                    <a:pt x="133" y="90"/>
                    <a:pt x="133" y="89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3"/>
                    <a:pt x="132" y="42"/>
                    <a:pt x="131" y="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2193730" y="5528673"/>
            <a:ext cx="414086" cy="528356"/>
            <a:chOff x="5867721" y="1881833"/>
            <a:chExt cx="414086" cy="528356"/>
          </a:xfrm>
        </p:grpSpPr>
        <p:sp>
          <p:nvSpPr>
            <p:cNvPr id="26" name="blood drop piece"/>
            <p:cNvSpPr>
              <a:spLocks/>
            </p:cNvSpPr>
            <p:nvPr/>
          </p:nvSpPr>
          <p:spPr bwMode="auto">
            <a:xfrm>
              <a:off x="5867721" y="1881833"/>
              <a:ext cx="414086" cy="528356"/>
            </a:xfrm>
            <a:custGeom>
              <a:avLst/>
              <a:gdLst>
                <a:gd name="T0" fmla="*/ 111 w 219"/>
                <a:gd name="T1" fmla="*/ 1 h 352"/>
                <a:gd name="T2" fmla="*/ 108 w 219"/>
                <a:gd name="T3" fmla="*/ 1 h 352"/>
                <a:gd name="T4" fmla="*/ 0 w 219"/>
                <a:gd name="T5" fmla="*/ 243 h 352"/>
                <a:gd name="T6" fmla="*/ 110 w 219"/>
                <a:gd name="T7" fmla="*/ 352 h 352"/>
                <a:gd name="T8" fmla="*/ 219 w 219"/>
                <a:gd name="T9" fmla="*/ 243 h 352"/>
                <a:gd name="T10" fmla="*/ 111 w 219"/>
                <a:gd name="T11" fmla="*/ 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352">
                  <a:moveTo>
                    <a:pt x="111" y="1"/>
                  </a:moveTo>
                  <a:cubicBezTo>
                    <a:pt x="111" y="0"/>
                    <a:pt x="109" y="0"/>
                    <a:pt x="108" y="1"/>
                  </a:cubicBezTo>
                  <a:cubicBezTo>
                    <a:pt x="103" y="9"/>
                    <a:pt x="0" y="184"/>
                    <a:pt x="0" y="243"/>
                  </a:cubicBezTo>
                  <a:cubicBezTo>
                    <a:pt x="0" y="303"/>
                    <a:pt x="49" y="352"/>
                    <a:pt x="110" y="352"/>
                  </a:cubicBezTo>
                  <a:cubicBezTo>
                    <a:pt x="170" y="352"/>
                    <a:pt x="219" y="303"/>
                    <a:pt x="219" y="243"/>
                  </a:cubicBezTo>
                  <a:cubicBezTo>
                    <a:pt x="219" y="184"/>
                    <a:pt x="116" y="9"/>
                    <a:pt x="111" y="1"/>
                  </a:cubicBezTo>
                  <a:close/>
                </a:path>
              </a:pathLst>
            </a:custGeom>
            <a:solidFill>
              <a:srgbClr val="3E95A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blood drop piece"/>
            <p:cNvSpPr>
              <a:spLocks/>
            </p:cNvSpPr>
            <p:nvPr/>
          </p:nvSpPr>
          <p:spPr bwMode="auto">
            <a:xfrm>
              <a:off x="5949436" y="2136901"/>
              <a:ext cx="250655" cy="199682"/>
            </a:xfrm>
            <a:custGeom>
              <a:avLst/>
              <a:gdLst>
                <a:gd name="T0" fmla="*/ 131 w 133"/>
                <a:gd name="T1" fmla="*/ 42 h 133"/>
                <a:gd name="T2" fmla="*/ 91 w 133"/>
                <a:gd name="T3" fmla="*/ 42 h 133"/>
                <a:gd name="T4" fmla="*/ 91 w 133"/>
                <a:gd name="T5" fmla="*/ 2 h 133"/>
                <a:gd name="T6" fmla="*/ 89 w 133"/>
                <a:gd name="T7" fmla="*/ 0 h 133"/>
                <a:gd name="T8" fmla="*/ 44 w 133"/>
                <a:gd name="T9" fmla="*/ 0 h 133"/>
                <a:gd name="T10" fmla="*/ 42 w 133"/>
                <a:gd name="T11" fmla="*/ 2 h 133"/>
                <a:gd name="T12" fmla="*/ 42 w 133"/>
                <a:gd name="T13" fmla="*/ 42 h 133"/>
                <a:gd name="T14" fmla="*/ 2 w 133"/>
                <a:gd name="T15" fmla="*/ 42 h 133"/>
                <a:gd name="T16" fmla="*/ 0 w 133"/>
                <a:gd name="T17" fmla="*/ 44 h 133"/>
                <a:gd name="T18" fmla="*/ 0 w 133"/>
                <a:gd name="T19" fmla="*/ 89 h 133"/>
                <a:gd name="T20" fmla="*/ 2 w 133"/>
                <a:gd name="T21" fmla="*/ 91 h 133"/>
                <a:gd name="T22" fmla="*/ 42 w 133"/>
                <a:gd name="T23" fmla="*/ 91 h 133"/>
                <a:gd name="T24" fmla="*/ 42 w 133"/>
                <a:gd name="T25" fmla="*/ 131 h 133"/>
                <a:gd name="T26" fmla="*/ 44 w 133"/>
                <a:gd name="T27" fmla="*/ 133 h 133"/>
                <a:gd name="T28" fmla="*/ 89 w 133"/>
                <a:gd name="T29" fmla="*/ 133 h 133"/>
                <a:gd name="T30" fmla="*/ 91 w 133"/>
                <a:gd name="T31" fmla="*/ 131 h 133"/>
                <a:gd name="T32" fmla="*/ 91 w 133"/>
                <a:gd name="T33" fmla="*/ 91 h 133"/>
                <a:gd name="T34" fmla="*/ 131 w 133"/>
                <a:gd name="T35" fmla="*/ 91 h 133"/>
                <a:gd name="T36" fmla="*/ 133 w 133"/>
                <a:gd name="T37" fmla="*/ 89 h 133"/>
                <a:gd name="T38" fmla="*/ 133 w 133"/>
                <a:gd name="T39" fmla="*/ 44 h 133"/>
                <a:gd name="T40" fmla="*/ 131 w 133"/>
                <a:gd name="T41" fmla="*/ 4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3" h="133">
                  <a:moveTo>
                    <a:pt x="131" y="42"/>
                  </a:moveTo>
                  <a:cubicBezTo>
                    <a:pt x="91" y="42"/>
                    <a:pt x="91" y="42"/>
                    <a:pt x="91" y="42"/>
                  </a:cubicBezTo>
                  <a:cubicBezTo>
                    <a:pt x="91" y="2"/>
                    <a:pt x="91" y="2"/>
                    <a:pt x="91" y="2"/>
                  </a:cubicBezTo>
                  <a:cubicBezTo>
                    <a:pt x="91" y="1"/>
                    <a:pt x="90" y="0"/>
                    <a:pt x="89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3" y="0"/>
                    <a:pt x="42" y="1"/>
                    <a:pt x="42" y="2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1" y="42"/>
                    <a:pt x="0" y="43"/>
                    <a:pt x="0" y="44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1" y="91"/>
                    <a:pt x="2" y="91"/>
                  </a:cubicBezTo>
                  <a:cubicBezTo>
                    <a:pt x="42" y="91"/>
                    <a:pt x="42" y="91"/>
                    <a:pt x="42" y="91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2" y="132"/>
                    <a:pt x="43" y="133"/>
                    <a:pt x="44" y="133"/>
                  </a:cubicBezTo>
                  <a:cubicBezTo>
                    <a:pt x="89" y="133"/>
                    <a:pt x="89" y="133"/>
                    <a:pt x="89" y="133"/>
                  </a:cubicBezTo>
                  <a:cubicBezTo>
                    <a:pt x="90" y="133"/>
                    <a:pt x="91" y="132"/>
                    <a:pt x="91" y="131"/>
                  </a:cubicBezTo>
                  <a:cubicBezTo>
                    <a:pt x="91" y="91"/>
                    <a:pt x="91" y="91"/>
                    <a:pt x="91" y="91"/>
                  </a:cubicBezTo>
                  <a:cubicBezTo>
                    <a:pt x="131" y="91"/>
                    <a:pt x="131" y="91"/>
                    <a:pt x="131" y="91"/>
                  </a:cubicBezTo>
                  <a:cubicBezTo>
                    <a:pt x="132" y="91"/>
                    <a:pt x="133" y="90"/>
                    <a:pt x="133" y="89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3"/>
                    <a:pt x="132" y="42"/>
                    <a:pt x="131" y="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048030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">
            <a:extLst>
              <a:ext uri="{FF2B5EF4-FFF2-40B4-BE49-F238E27FC236}">
                <a16:creationId xmlns:a16="http://schemas.microsoft.com/office/drawing/2014/main" xmlns="" id="{F2A88A5F-867D-46DB-90CD-45B7D6C7C6B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8"/>
          <a:stretch/>
        </p:blipFill>
        <p:spPr>
          <a:xfrm>
            <a:off x="-30997" y="1934443"/>
            <a:ext cx="5737053" cy="3711148"/>
          </a:xfrm>
          <a:prstGeom prst="rect">
            <a:avLst/>
          </a:prstGeom>
        </p:spPr>
      </p:pic>
      <p:sp>
        <p:nvSpPr>
          <p:cNvPr id="6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23944" y="370511"/>
            <a:ext cx="97304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предотвратить </a:t>
            </a:r>
            <a:r>
              <a:rPr lang="ru-RU" altLang="zh-CN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коронавирусные </a:t>
            </a: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инфекции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87888" y="1279661"/>
            <a:ext cx="64484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Будьте особенно 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осторожны </a:t>
            </a:r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в людных местах, аэропортах и других 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видах </a:t>
            </a:r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общественного транспорта. Максимально сократите прикосновения к находящимся в таких местах поверхностям и 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предметам</a:t>
            </a:r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.</a:t>
            </a:r>
            <a:endParaRPr lang="ru-RU" dirty="0" smtClean="0">
              <a:solidFill>
                <a:srgbClr val="006666"/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rgbClr val="006666"/>
                </a:solidFill>
              </a:rPr>
              <a:t/>
            </a:r>
            <a:br>
              <a:rPr lang="ru-RU" dirty="0">
                <a:solidFill>
                  <a:srgbClr val="006666"/>
                </a:solidFill>
              </a:rPr>
            </a:br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Носите с собой 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 одноразовые </a:t>
            </a:r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салфетки и всегда прикрывайте нос и рот, когда 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кашляете или 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чихаете.  Выбрасывайте </a:t>
            </a:r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их 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сразу после </a:t>
            </a:r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использования</a:t>
            </a: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394409" y="550526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Избегайте приветственных 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рукопожатий, объятий </a:t>
            </a:r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и 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поцелуев, </a:t>
            </a:r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пока эпидемиологическая ситуация не стабилизируется.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87887" y="3994763"/>
            <a:ext cx="64484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На работе регулярно очищайте поверхности и устройства, к которым вы прикасаетесь (клавиатура компьютера, панели 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оргтехники, </a:t>
            </a:r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экран смартфона, пульты, дверные ручки и поручни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). Чаще проветривайте помещения.       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Не входите в столовую в верхней одежде!!!</a:t>
            </a:r>
            <a:endParaRPr lang="ru-RU" b="1" dirty="0">
              <a:solidFill>
                <a:srgbClr val="FF0000"/>
              </a:solidFill>
            </a:endParaRPr>
          </a:p>
        </p:txBody>
      </p:sp>
      <p:grpSp>
        <p:nvGrpSpPr>
          <p:cNvPr id="36" name="Группа 35"/>
          <p:cNvGrpSpPr/>
          <p:nvPr/>
        </p:nvGrpSpPr>
        <p:grpSpPr>
          <a:xfrm>
            <a:off x="4533038" y="1413058"/>
            <a:ext cx="720000" cy="720000"/>
            <a:chOff x="4533038" y="1413058"/>
            <a:chExt cx="720000" cy="720000"/>
          </a:xfrm>
        </p:grpSpPr>
        <p:sp>
          <p:nvSpPr>
            <p:cNvPr id="10" name="circle"/>
            <p:cNvSpPr>
              <a:spLocks noChangeArrowheads="1"/>
            </p:cNvSpPr>
            <p:nvPr/>
          </p:nvSpPr>
          <p:spPr bwMode="auto">
            <a:xfrm>
              <a:off x="4533038" y="1413058"/>
              <a:ext cx="720000" cy="720000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" name="Шеврон 34"/>
            <p:cNvSpPr/>
            <p:nvPr/>
          </p:nvSpPr>
          <p:spPr>
            <a:xfrm>
              <a:off x="4674409" y="1522358"/>
              <a:ext cx="478616" cy="493621"/>
            </a:xfrm>
            <a:prstGeom prst="chevron">
              <a:avLst>
                <a:gd name="adj" fmla="val 5400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4533038" y="2785661"/>
            <a:ext cx="720000" cy="720000"/>
            <a:chOff x="4533038" y="1413058"/>
            <a:chExt cx="720000" cy="720000"/>
          </a:xfrm>
        </p:grpSpPr>
        <p:sp>
          <p:nvSpPr>
            <p:cNvPr id="38" name="circle"/>
            <p:cNvSpPr>
              <a:spLocks noChangeArrowheads="1"/>
            </p:cNvSpPr>
            <p:nvPr/>
          </p:nvSpPr>
          <p:spPr bwMode="auto">
            <a:xfrm>
              <a:off x="4533038" y="1413058"/>
              <a:ext cx="720000" cy="720000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9" name="Шеврон 38"/>
            <p:cNvSpPr/>
            <p:nvPr/>
          </p:nvSpPr>
          <p:spPr>
            <a:xfrm>
              <a:off x="4674409" y="1522358"/>
              <a:ext cx="478616" cy="493621"/>
            </a:xfrm>
            <a:prstGeom prst="chevron">
              <a:avLst>
                <a:gd name="adj" fmla="val 54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4533038" y="4215626"/>
            <a:ext cx="720000" cy="720000"/>
            <a:chOff x="4533038" y="1413058"/>
            <a:chExt cx="720000" cy="720000"/>
          </a:xfrm>
        </p:grpSpPr>
        <p:sp>
          <p:nvSpPr>
            <p:cNvPr id="41" name="circle"/>
            <p:cNvSpPr>
              <a:spLocks noChangeArrowheads="1"/>
            </p:cNvSpPr>
            <p:nvPr/>
          </p:nvSpPr>
          <p:spPr bwMode="auto">
            <a:xfrm>
              <a:off x="4533038" y="1413058"/>
              <a:ext cx="720000" cy="720000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" name="Шеврон 41"/>
            <p:cNvSpPr/>
            <p:nvPr/>
          </p:nvSpPr>
          <p:spPr>
            <a:xfrm>
              <a:off x="4674409" y="1522358"/>
              <a:ext cx="478616" cy="493621"/>
            </a:xfrm>
            <a:prstGeom prst="chevron">
              <a:avLst>
                <a:gd name="adj" fmla="val 5400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4518104" y="5578194"/>
            <a:ext cx="720000" cy="720000"/>
            <a:chOff x="4533038" y="1413058"/>
            <a:chExt cx="720000" cy="720000"/>
          </a:xfrm>
        </p:grpSpPr>
        <p:sp>
          <p:nvSpPr>
            <p:cNvPr id="44" name="circle"/>
            <p:cNvSpPr>
              <a:spLocks noChangeArrowheads="1"/>
            </p:cNvSpPr>
            <p:nvPr/>
          </p:nvSpPr>
          <p:spPr bwMode="auto">
            <a:xfrm>
              <a:off x="4533038" y="1413058"/>
              <a:ext cx="720000" cy="720000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" name="Шеврон 44"/>
            <p:cNvSpPr/>
            <p:nvPr/>
          </p:nvSpPr>
          <p:spPr>
            <a:xfrm>
              <a:off x="4674409" y="1522358"/>
              <a:ext cx="478616" cy="493621"/>
            </a:xfrm>
            <a:prstGeom prst="chevron">
              <a:avLst>
                <a:gd name="adj" fmla="val 54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20864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9567" y="3067051"/>
            <a:ext cx="3410215" cy="3790949"/>
          </a:xfrm>
          <a:prstGeom prst="rect">
            <a:avLst/>
          </a:prstGeom>
        </p:spPr>
      </p:pic>
      <p:grpSp>
        <p:nvGrpSpPr>
          <p:cNvPr id="7" name="6">
            <a:extLst>
              <a:ext uri="{FF2B5EF4-FFF2-40B4-BE49-F238E27FC236}">
                <a16:creationId xmlns:a16="http://schemas.microsoft.com/office/drawing/2014/main" xmlns="" id="{296E8363-D3D0-43E3-B748-6A022B67BD4C}"/>
              </a:ext>
            </a:extLst>
          </p:cNvPr>
          <p:cNvGrpSpPr/>
          <p:nvPr/>
        </p:nvGrpSpPr>
        <p:grpSpPr>
          <a:xfrm>
            <a:off x="349142" y="1167259"/>
            <a:ext cx="700061" cy="698895"/>
            <a:chOff x="2065866" y="2013358"/>
            <a:chExt cx="1515535" cy="1513009"/>
          </a:xfrm>
        </p:grpSpPr>
        <p:sp>
          <p:nvSpPr>
            <p:cNvPr id="8" name="KSO_Shape">
              <a:extLst>
                <a:ext uri="{FF2B5EF4-FFF2-40B4-BE49-F238E27FC236}">
                  <a16:creationId xmlns:a16="http://schemas.microsoft.com/office/drawing/2014/main" xmlns="" id="{7A174AEF-EDFA-4D08-8639-2FD61192311C}"/>
                </a:ext>
              </a:extLst>
            </p:cNvPr>
            <p:cNvSpPr/>
            <p:nvPr/>
          </p:nvSpPr>
          <p:spPr>
            <a:xfrm>
              <a:off x="2065866" y="2013358"/>
              <a:ext cx="1515535" cy="1513009"/>
            </a:xfrm>
            <a:custGeom>
              <a:avLst/>
              <a:gdLst>
                <a:gd name="connsiteX0" fmla="*/ 1129309 w 2109706"/>
                <a:gd name="connsiteY0" fmla="*/ 1646317 h 2105544"/>
                <a:gd name="connsiteX1" fmla="*/ 1240594 w 2109706"/>
                <a:gd name="connsiteY1" fmla="*/ 1865537 h 2105544"/>
                <a:gd name="connsiteX2" fmla="*/ 1187323 w 2109706"/>
                <a:gd name="connsiteY2" fmla="*/ 2105544 h 2105544"/>
                <a:gd name="connsiteX3" fmla="*/ 1076038 w 2109706"/>
                <a:gd name="connsiteY3" fmla="*/ 1886325 h 2105544"/>
                <a:gd name="connsiteX4" fmla="*/ 1129309 w 2109706"/>
                <a:gd name="connsiteY4" fmla="*/ 1646317 h 2105544"/>
                <a:gd name="connsiteX5" fmla="*/ 980398 w 2109706"/>
                <a:gd name="connsiteY5" fmla="*/ 1646317 h 2105544"/>
                <a:gd name="connsiteX6" fmla="*/ 1033669 w 2109706"/>
                <a:gd name="connsiteY6" fmla="*/ 1886325 h 2105544"/>
                <a:gd name="connsiteX7" fmla="*/ 922384 w 2109706"/>
                <a:gd name="connsiteY7" fmla="*/ 2105544 h 2105544"/>
                <a:gd name="connsiteX8" fmla="*/ 869113 w 2109706"/>
                <a:gd name="connsiteY8" fmla="*/ 1865537 h 2105544"/>
                <a:gd name="connsiteX9" fmla="*/ 980398 w 2109706"/>
                <a:gd name="connsiteY9" fmla="*/ 1646317 h 2105544"/>
                <a:gd name="connsiteX10" fmla="*/ 1273542 w 2109706"/>
                <a:gd name="connsiteY10" fmla="*/ 1609284 h 2105544"/>
                <a:gd name="connsiteX11" fmla="*/ 1435849 w 2109706"/>
                <a:gd name="connsiteY11" fmla="*/ 1793941 h 2105544"/>
                <a:gd name="connsiteX12" fmla="*/ 1443938 w 2109706"/>
                <a:gd name="connsiteY12" fmla="*/ 2039656 h 2105544"/>
                <a:gd name="connsiteX13" fmla="*/ 1281632 w 2109706"/>
                <a:gd name="connsiteY13" fmla="*/ 1854999 h 2105544"/>
                <a:gd name="connsiteX14" fmla="*/ 1273542 w 2109706"/>
                <a:gd name="connsiteY14" fmla="*/ 1609284 h 2105544"/>
                <a:gd name="connsiteX15" fmla="*/ 836164 w 2109706"/>
                <a:gd name="connsiteY15" fmla="*/ 1609284 h 2105544"/>
                <a:gd name="connsiteX16" fmla="*/ 828074 w 2109706"/>
                <a:gd name="connsiteY16" fmla="*/ 1854999 h 2105544"/>
                <a:gd name="connsiteX17" fmla="*/ 665768 w 2109706"/>
                <a:gd name="connsiteY17" fmla="*/ 2039656 h 2105544"/>
                <a:gd name="connsiteX18" fmla="*/ 673858 w 2109706"/>
                <a:gd name="connsiteY18" fmla="*/ 1793941 h 2105544"/>
                <a:gd name="connsiteX19" fmla="*/ 836164 w 2109706"/>
                <a:gd name="connsiteY19" fmla="*/ 1609284 h 2105544"/>
                <a:gd name="connsiteX20" fmla="*/ 1404034 w 2109706"/>
                <a:gd name="connsiteY20" fmla="*/ 1537545 h 2105544"/>
                <a:gd name="connsiteX21" fmla="*/ 1607164 w 2109706"/>
                <a:gd name="connsiteY21" fmla="*/ 1676037 h 2105544"/>
                <a:gd name="connsiteX22" fmla="*/ 1676106 w 2109706"/>
                <a:gd name="connsiteY22" fmla="*/ 1912020 h 2105544"/>
                <a:gd name="connsiteX23" fmla="*/ 1472977 w 2109706"/>
                <a:gd name="connsiteY23" fmla="*/ 1773529 h 2105544"/>
                <a:gd name="connsiteX24" fmla="*/ 1404034 w 2109706"/>
                <a:gd name="connsiteY24" fmla="*/ 1537545 h 2105544"/>
                <a:gd name="connsiteX25" fmla="*/ 705672 w 2109706"/>
                <a:gd name="connsiteY25" fmla="*/ 1537545 h 2105544"/>
                <a:gd name="connsiteX26" fmla="*/ 636729 w 2109706"/>
                <a:gd name="connsiteY26" fmla="*/ 1773529 h 2105544"/>
                <a:gd name="connsiteX27" fmla="*/ 433600 w 2109706"/>
                <a:gd name="connsiteY27" fmla="*/ 1912020 h 2105544"/>
                <a:gd name="connsiteX28" fmla="*/ 502542 w 2109706"/>
                <a:gd name="connsiteY28" fmla="*/ 1676037 h 2105544"/>
                <a:gd name="connsiteX29" fmla="*/ 705672 w 2109706"/>
                <a:gd name="connsiteY29" fmla="*/ 1537545 h 2105544"/>
                <a:gd name="connsiteX30" fmla="*/ 1512586 w 2109706"/>
                <a:gd name="connsiteY30" fmla="*/ 1435608 h 2105544"/>
                <a:gd name="connsiteX31" fmla="*/ 1743775 w 2109706"/>
                <a:gd name="connsiteY31" fmla="*/ 1519233 h 2105544"/>
                <a:gd name="connsiteX32" fmla="*/ 1869239 w 2109706"/>
                <a:gd name="connsiteY32" fmla="*/ 1730657 h 2105544"/>
                <a:gd name="connsiteX33" fmla="*/ 1638050 w 2109706"/>
                <a:gd name="connsiteY33" fmla="*/ 1647033 h 2105544"/>
                <a:gd name="connsiteX34" fmla="*/ 1512586 w 2109706"/>
                <a:gd name="connsiteY34" fmla="*/ 1435608 h 2105544"/>
                <a:gd name="connsiteX35" fmla="*/ 597120 w 2109706"/>
                <a:gd name="connsiteY35" fmla="*/ 1435608 h 2105544"/>
                <a:gd name="connsiteX36" fmla="*/ 471656 w 2109706"/>
                <a:gd name="connsiteY36" fmla="*/ 1647033 h 2105544"/>
                <a:gd name="connsiteX37" fmla="*/ 240467 w 2109706"/>
                <a:gd name="connsiteY37" fmla="*/ 1730657 h 2105544"/>
                <a:gd name="connsiteX38" fmla="*/ 365931 w 2109706"/>
                <a:gd name="connsiteY38" fmla="*/ 1519233 h 2105544"/>
                <a:gd name="connsiteX39" fmla="*/ 597120 w 2109706"/>
                <a:gd name="connsiteY39" fmla="*/ 1435608 h 2105544"/>
                <a:gd name="connsiteX40" fmla="*/ 1650985 w 2109706"/>
                <a:gd name="connsiteY40" fmla="*/ 1299221 h 2105544"/>
                <a:gd name="connsiteX41" fmla="*/ 1837099 w 2109706"/>
                <a:gd name="connsiteY41" fmla="*/ 1333381 h 2105544"/>
                <a:gd name="connsiteX42" fmla="*/ 2011200 w 2109706"/>
                <a:gd name="connsiteY42" fmla="*/ 1506961 h 2105544"/>
                <a:gd name="connsiteX43" fmla="*/ 1766478 w 2109706"/>
                <a:gd name="connsiteY43" fmla="*/ 1483459 h 2105544"/>
                <a:gd name="connsiteX44" fmla="*/ 1592376 w 2109706"/>
                <a:gd name="connsiteY44" fmla="*/ 1309878 h 2105544"/>
                <a:gd name="connsiteX45" fmla="*/ 1650985 w 2109706"/>
                <a:gd name="connsiteY45" fmla="*/ 1299221 h 2105544"/>
                <a:gd name="connsiteX46" fmla="*/ 458721 w 2109706"/>
                <a:gd name="connsiteY46" fmla="*/ 1299221 h 2105544"/>
                <a:gd name="connsiteX47" fmla="*/ 517330 w 2109706"/>
                <a:gd name="connsiteY47" fmla="*/ 1309878 h 2105544"/>
                <a:gd name="connsiteX48" fmla="*/ 343228 w 2109706"/>
                <a:gd name="connsiteY48" fmla="*/ 1483459 h 2105544"/>
                <a:gd name="connsiteX49" fmla="*/ 98506 w 2109706"/>
                <a:gd name="connsiteY49" fmla="*/ 1506961 h 2105544"/>
                <a:gd name="connsiteX50" fmla="*/ 272607 w 2109706"/>
                <a:gd name="connsiteY50" fmla="*/ 1333381 h 2105544"/>
                <a:gd name="connsiteX51" fmla="*/ 458721 w 2109706"/>
                <a:gd name="connsiteY51" fmla="*/ 1299221 h 2105544"/>
                <a:gd name="connsiteX52" fmla="*/ 1815445 w 2109706"/>
                <a:gd name="connsiteY52" fmla="*/ 1123451 h 2105544"/>
                <a:gd name="connsiteX53" fmla="*/ 1881271 w 2109706"/>
                <a:gd name="connsiteY53" fmla="*/ 1130160 h 2105544"/>
                <a:gd name="connsiteX54" fmla="*/ 2093070 w 2109706"/>
                <a:gd name="connsiteY54" fmla="*/ 1254990 h 2105544"/>
                <a:gd name="connsiteX55" fmla="*/ 1850192 w 2109706"/>
                <a:gd name="connsiteY55" fmla="*/ 1293086 h 2105544"/>
                <a:gd name="connsiteX56" fmla="*/ 1638392 w 2109706"/>
                <a:gd name="connsiteY56" fmla="*/ 1168255 h 2105544"/>
                <a:gd name="connsiteX57" fmla="*/ 1815445 w 2109706"/>
                <a:gd name="connsiteY57" fmla="*/ 1123451 h 2105544"/>
                <a:gd name="connsiteX58" fmla="*/ 294261 w 2109706"/>
                <a:gd name="connsiteY58" fmla="*/ 1123451 h 2105544"/>
                <a:gd name="connsiteX59" fmla="*/ 471314 w 2109706"/>
                <a:gd name="connsiteY59" fmla="*/ 1168256 h 2105544"/>
                <a:gd name="connsiteX60" fmla="*/ 259514 w 2109706"/>
                <a:gd name="connsiteY60" fmla="*/ 1293086 h 2105544"/>
                <a:gd name="connsiteX61" fmla="*/ 16636 w 2109706"/>
                <a:gd name="connsiteY61" fmla="*/ 1254990 h 2105544"/>
                <a:gd name="connsiteX62" fmla="*/ 228435 w 2109706"/>
                <a:gd name="connsiteY62" fmla="*/ 1130160 h 2105544"/>
                <a:gd name="connsiteX63" fmla="*/ 294261 w 2109706"/>
                <a:gd name="connsiteY63" fmla="*/ 1123451 h 2105544"/>
                <a:gd name="connsiteX64" fmla="*/ 1873517 w 2109706"/>
                <a:gd name="connsiteY64" fmla="*/ 922337 h 2105544"/>
                <a:gd name="connsiteX65" fmla="*/ 2109706 w 2109706"/>
                <a:gd name="connsiteY65" fmla="*/ 990574 h 2105544"/>
                <a:gd name="connsiteX66" fmla="*/ 1883932 w 2109706"/>
                <a:gd name="connsiteY66" fmla="*/ 1087874 h 2105544"/>
                <a:gd name="connsiteX67" fmla="*/ 1647742 w 2109706"/>
                <a:gd name="connsiteY67" fmla="*/ 1019638 h 2105544"/>
                <a:gd name="connsiteX68" fmla="*/ 1873517 w 2109706"/>
                <a:gd name="connsiteY68" fmla="*/ 922337 h 2105544"/>
                <a:gd name="connsiteX69" fmla="*/ 236189 w 2109706"/>
                <a:gd name="connsiteY69" fmla="*/ 922337 h 2105544"/>
                <a:gd name="connsiteX70" fmla="*/ 461964 w 2109706"/>
                <a:gd name="connsiteY70" fmla="*/ 1019638 h 2105544"/>
                <a:gd name="connsiteX71" fmla="*/ 225774 w 2109706"/>
                <a:gd name="connsiteY71" fmla="*/ 1087874 h 2105544"/>
                <a:gd name="connsiteX72" fmla="*/ 0 w 2109706"/>
                <a:gd name="connsiteY72" fmla="*/ 990574 h 2105544"/>
                <a:gd name="connsiteX73" fmla="*/ 236189 w 2109706"/>
                <a:gd name="connsiteY73" fmla="*/ 922337 h 2105544"/>
                <a:gd name="connsiteX74" fmla="*/ 1942296 w 2109706"/>
                <a:gd name="connsiteY74" fmla="*/ 704767 h 2105544"/>
                <a:gd name="connsiteX75" fmla="*/ 2060061 w 2109706"/>
                <a:gd name="connsiteY75" fmla="*/ 730327 h 2105544"/>
                <a:gd name="connsiteX76" fmla="*/ 1865578 w 2109706"/>
                <a:gd name="connsiteY76" fmla="*/ 880719 h 2105544"/>
                <a:gd name="connsiteX77" fmla="*/ 1619839 w 2109706"/>
                <a:gd name="connsiteY77" fmla="*/ 873364 h 2105544"/>
                <a:gd name="connsiteX78" fmla="*/ 1814323 w 2109706"/>
                <a:gd name="connsiteY78" fmla="*/ 722973 h 2105544"/>
                <a:gd name="connsiteX79" fmla="*/ 1942296 w 2109706"/>
                <a:gd name="connsiteY79" fmla="*/ 704767 h 2105544"/>
                <a:gd name="connsiteX80" fmla="*/ 167410 w 2109706"/>
                <a:gd name="connsiteY80" fmla="*/ 704767 h 2105544"/>
                <a:gd name="connsiteX81" fmla="*/ 295383 w 2109706"/>
                <a:gd name="connsiteY81" fmla="*/ 722973 h 2105544"/>
                <a:gd name="connsiteX82" fmla="*/ 489867 w 2109706"/>
                <a:gd name="connsiteY82" fmla="*/ 873364 h 2105544"/>
                <a:gd name="connsiteX83" fmla="*/ 244128 w 2109706"/>
                <a:gd name="connsiteY83" fmla="*/ 880719 h 2105544"/>
                <a:gd name="connsiteX84" fmla="*/ 49645 w 2109706"/>
                <a:gd name="connsiteY84" fmla="*/ 730327 h 2105544"/>
                <a:gd name="connsiteX85" fmla="*/ 167410 w 2109706"/>
                <a:gd name="connsiteY85" fmla="*/ 704767 h 2105544"/>
                <a:gd name="connsiteX86" fmla="*/ 1887774 w 2109706"/>
                <a:gd name="connsiteY86" fmla="*/ 487375 h 2105544"/>
                <a:gd name="connsiteX87" fmla="*/ 1947256 w 2109706"/>
                <a:gd name="connsiteY87" fmla="*/ 490603 h 2105544"/>
                <a:gd name="connsiteX88" fmla="*/ 1796284 w 2109706"/>
                <a:gd name="connsiteY88" fmla="*/ 684635 h 2105544"/>
                <a:gd name="connsiteX89" fmla="*/ 1556436 w 2109706"/>
                <a:gd name="connsiteY89" fmla="*/ 738625 h 2105544"/>
                <a:gd name="connsiteX90" fmla="*/ 1707409 w 2109706"/>
                <a:gd name="connsiteY90" fmla="*/ 544592 h 2105544"/>
                <a:gd name="connsiteX91" fmla="*/ 1887774 w 2109706"/>
                <a:gd name="connsiteY91" fmla="*/ 487375 h 2105544"/>
                <a:gd name="connsiteX92" fmla="*/ 221932 w 2109706"/>
                <a:gd name="connsiteY92" fmla="*/ 487375 h 2105544"/>
                <a:gd name="connsiteX93" fmla="*/ 402297 w 2109706"/>
                <a:gd name="connsiteY93" fmla="*/ 544592 h 2105544"/>
                <a:gd name="connsiteX94" fmla="*/ 553270 w 2109706"/>
                <a:gd name="connsiteY94" fmla="*/ 738625 h 2105544"/>
                <a:gd name="connsiteX95" fmla="*/ 313422 w 2109706"/>
                <a:gd name="connsiteY95" fmla="*/ 684635 h 2105544"/>
                <a:gd name="connsiteX96" fmla="*/ 162450 w 2109706"/>
                <a:gd name="connsiteY96" fmla="*/ 490603 h 2105544"/>
                <a:gd name="connsiteX97" fmla="*/ 221932 w 2109706"/>
                <a:gd name="connsiteY97" fmla="*/ 487375 h 2105544"/>
                <a:gd name="connsiteX98" fmla="*/ 1778378 w 2109706"/>
                <a:gd name="connsiteY98" fmla="*/ 286464 h 2105544"/>
                <a:gd name="connsiteX99" fmla="*/ 1680402 w 2109706"/>
                <a:gd name="connsiteY99" fmla="*/ 511946 h 2105544"/>
                <a:gd name="connsiteX100" fmla="*/ 1461517 w 2109706"/>
                <a:gd name="connsiteY100" fmla="*/ 623887 h 2105544"/>
                <a:gd name="connsiteX101" fmla="*/ 1559493 w 2109706"/>
                <a:gd name="connsiteY101" fmla="*/ 398405 h 2105544"/>
                <a:gd name="connsiteX102" fmla="*/ 1778378 w 2109706"/>
                <a:gd name="connsiteY102" fmla="*/ 286464 h 2105544"/>
                <a:gd name="connsiteX103" fmla="*/ 331328 w 2109706"/>
                <a:gd name="connsiteY103" fmla="*/ 286464 h 2105544"/>
                <a:gd name="connsiteX104" fmla="*/ 550213 w 2109706"/>
                <a:gd name="connsiteY104" fmla="*/ 398405 h 2105544"/>
                <a:gd name="connsiteX105" fmla="*/ 648189 w 2109706"/>
                <a:gd name="connsiteY105" fmla="*/ 623887 h 2105544"/>
                <a:gd name="connsiteX106" fmla="*/ 429304 w 2109706"/>
                <a:gd name="connsiteY106" fmla="*/ 511946 h 2105544"/>
                <a:gd name="connsiteX107" fmla="*/ 331328 w 2109706"/>
                <a:gd name="connsiteY107" fmla="*/ 286464 h 2105544"/>
                <a:gd name="connsiteX108" fmla="*/ 1564038 w 2109706"/>
                <a:gd name="connsiteY108" fmla="*/ 130737 h 2105544"/>
                <a:gd name="connsiteX109" fmla="*/ 1525215 w 2109706"/>
                <a:gd name="connsiteY109" fmla="*/ 373500 h 2105544"/>
                <a:gd name="connsiteX110" fmla="*/ 1341045 w 2109706"/>
                <a:gd name="connsiteY110" fmla="*/ 536359 h 2105544"/>
                <a:gd name="connsiteX111" fmla="*/ 1379867 w 2109706"/>
                <a:gd name="connsiteY111" fmla="*/ 293595 h 2105544"/>
                <a:gd name="connsiteX112" fmla="*/ 1564038 w 2109706"/>
                <a:gd name="connsiteY112" fmla="*/ 130737 h 2105544"/>
                <a:gd name="connsiteX113" fmla="*/ 545669 w 2109706"/>
                <a:gd name="connsiteY113" fmla="*/ 130737 h 2105544"/>
                <a:gd name="connsiteX114" fmla="*/ 729839 w 2109706"/>
                <a:gd name="connsiteY114" fmla="*/ 293595 h 2105544"/>
                <a:gd name="connsiteX115" fmla="*/ 768661 w 2109706"/>
                <a:gd name="connsiteY115" fmla="*/ 536359 h 2105544"/>
                <a:gd name="connsiteX116" fmla="*/ 584491 w 2109706"/>
                <a:gd name="connsiteY116" fmla="*/ 373500 h 2105544"/>
                <a:gd name="connsiteX117" fmla="*/ 545669 w 2109706"/>
                <a:gd name="connsiteY117" fmla="*/ 130737 h 2105544"/>
                <a:gd name="connsiteX118" fmla="*/ 1317704 w 2109706"/>
                <a:gd name="connsiteY118" fmla="*/ 33206 h 2105544"/>
                <a:gd name="connsiteX119" fmla="*/ 1340474 w 2109706"/>
                <a:gd name="connsiteY119" fmla="*/ 277998 h 2105544"/>
                <a:gd name="connsiteX120" fmla="*/ 1202591 w 2109706"/>
                <a:gd name="connsiteY120" fmla="*/ 481541 h 2105544"/>
                <a:gd name="connsiteX121" fmla="*/ 1179821 w 2109706"/>
                <a:gd name="connsiteY121" fmla="*/ 236749 h 2105544"/>
                <a:gd name="connsiteX122" fmla="*/ 1317704 w 2109706"/>
                <a:gd name="connsiteY122" fmla="*/ 33206 h 2105544"/>
                <a:gd name="connsiteX123" fmla="*/ 792003 w 2109706"/>
                <a:gd name="connsiteY123" fmla="*/ 33206 h 2105544"/>
                <a:gd name="connsiteX124" fmla="*/ 929886 w 2109706"/>
                <a:gd name="connsiteY124" fmla="*/ 236749 h 2105544"/>
                <a:gd name="connsiteX125" fmla="*/ 907116 w 2109706"/>
                <a:gd name="connsiteY125" fmla="*/ 481541 h 2105544"/>
                <a:gd name="connsiteX126" fmla="*/ 769233 w 2109706"/>
                <a:gd name="connsiteY126" fmla="*/ 277998 h 2105544"/>
                <a:gd name="connsiteX127" fmla="*/ 792003 w 2109706"/>
                <a:gd name="connsiteY127" fmla="*/ 33206 h 2105544"/>
                <a:gd name="connsiteX128" fmla="*/ 1054853 w 2109706"/>
                <a:gd name="connsiteY128" fmla="*/ 0 h 2105544"/>
                <a:gd name="connsiteX129" fmla="*/ 1137785 w 2109706"/>
                <a:gd name="connsiteY129" fmla="*/ 231438 h 2105544"/>
                <a:gd name="connsiteX130" fmla="*/ 1054853 w 2109706"/>
                <a:gd name="connsiteY130" fmla="*/ 462877 h 2105544"/>
                <a:gd name="connsiteX131" fmla="*/ 971921 w 2109706"/>
                <a:gd name="connsiteY131" fmla="*/ 231438 h 2105544"/>
                <a:gd name="connsiteX132" fmla="*/ 1054853 w 2109706"/>
                <a:gd name="connsiteY132" fmla="*/ 0 h 2105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2109706" h="2105544">
                  <a:moveTo>
                    <a:pt x="1129309" y="1646317"/>
                  </a:moveTo>
                  <a:cubicBezTo>
                    <a:pt x="1187634" y="1698750"/>
                    <a:pt x="1229276" y="1775942"/>
                    <a:pt x="1240594" y="1865537"/>
                  </a:cubicBezTo>
                  <a:cubicBezTo>
                    <a:pt x="1251913" y="1955131"/>
                    <a:pt x="1230775" y="2040254"/>
                    <a:pt x="1187323" y="2105544"/>
                  </a:cubicBezTo>
                  <a:cubicBezTo>
                    <a:pt x="1128998" y="2053111"/>
                    <a:pt x="1087357" y="1975920"/>
                    <a:pt x="1076038" y="1886325"/>
                  </a:cubicBezTo>
                  <a:cubicBezTo>
                    <a:pt x="1064720" y="1796731"/>
                    <a:pt x="1085856" y="1711608"/>
                    <a:pt x="1129309" y="1646317"/>
                  </a:cubicBezTo>
                  <a:close/>
                  <a:moveTo>
                    <a:pt x="980398" y="1646317"/>
                  </a:moveTo>
                  <a:cubicBezTo>
                    <a:pt x="1023850" y="1711608"/>
                    <a:pt x="1044988" y="1796731"/>
                    <a:pt x="1033669" y="1886325"/>
                  </a:cubicBezTo>
                  <a:cubicBezTo>
                    <a:pt x="1022351" y="1975920"/>
                    <a:pt x="980709" y="2053111"/>
                    <a:pt x="922384" y="2105544"/>
                  </a:cubicBezTo>
                  <a:cubicBezTo>
                    <a:pt x="878931" y="2040254"/>
                    <a:pt x="857794" y="1955131"/>
                    <a:pt x="869113" y="1865537"/>
                  </a:cubicBezTo>
                  <a:cubicBezTo>
                    <a:pt x="880431" y="1775942"/>
                    <a:pt x="922073" y="1698750"/>
                    <a:pt x="980398" y="1646317"/>
                  </a:cubicBezTo>
                  <a:close/>
                  <a:moveTo>
                    <a:pt x="1273542" y="1609284"/>
                  </a:moveTo>
                  <a:cubicBezTo>
                    <a:pt x="1343074" y="1645565"/>
                    <a:pt x="1402604" y="1709976"/>
                    <a:pt x="1435849" y="1793941"/>
                  </a:cubicBezTo>
                  <a:cubicBezTo>
                    <a:pt x="1469093" y="1877906"/>
                    <a:pt x="1469789" y="1965610"/>
                    <a:pt x="1443938" y="2039656"/>
                  </a:cubicBezTo>
                  <a:cubicBezTo>
                    <a:pt x="1374406" y="2003375"/>
                    <a:pt x="1314876" y="1938964"/>
                    <a:pt x="1281632" y="1854999"/>
                  </a:cubicBezTo>
                  <a:cubicBezTo>
                    <a:pt x="1248388" y="1771034"/>
                    <a:pt x="1247691" y="1683329"/>
                    <a:pt x="1273542" y="1609284"/>
                  </a:cubicBezTo>
                  <a:close/>
                  <a:moveTo>
                    <a:pt x="836164" y="1609284"/>
                  </a:moveTo>
                  <a:cubicBezTo>
                    <a:pt x="862014" y="1683329"/>
                    <a:pt x="861318" y="1771034"/>
                    <a:pt x="828074" y="1854999"/>
                  </a:cubicBezTo>
                  <a:cubicBezTo>
                    <a:pt x="794830" y="1938964"/>
                    <a:pt x="735299" y="2003375"/>
                    <a:pt x="665768" y="2039656"/>
                  </a:cubicBezTo>
                  <a:cubicBezTo>
                    <a:pt x="639917" y="1965610"/>
                    <a:pt x="640613" y="1877906"/>
                    <a:pt x="673858" y="1793941"/>
                  </a:cubicBezTo>
                  <a:cubicBezTo>
                    <a:pt x="707102" y="1709976"/>
                    <a:pt x="766632" y="1645565"/>
                    <a:pt x="836164" y="1609284"/>
                  </a:cubicBezTo>
                  <a:close/>
                  <a:moveTo>
                    <a:pt x="1404034" y="1537545"/>
                  </a:moveTo>
                  <a:cubicBezTo>
                    <a:pt x="1480404" y="1555395"/>
                    <a:pt x="1554083" y="1602977"/>
                    <a:pt x="1607164" y="1676037"/>
                  </a:cubicBezTo>
                  <a:cubicBezTo>
                    <a:pt x="1660245" y="1749096"/>
                    <a:pt x="1682730" y="1833873"/>
                    <a:pt x="1676106" y="1912020"/>
                  </a:cubicBezTo>
                  <a:cubicBezTo>
                    <a:pt x="1599736" y="1894171"/>
                    <a:pt x="1526058" y="1846589"/>
                    <a:pt x="1472977" y="1773529"/>
                  </a:cubicBezTo>
                  <a:cubicBezTo>
                    <a:pt x="1419896" y="1700470"/>
                    <a:pt x="1397410" y="1615693"/>
                    <a:pt x="1404034" y="1537545"/>
                  </a:cubicBezTo>
                  <a:close/>
                  <a:moveTo>
                    <a:pt x="705672" y="1537545"/>
                  </a:moveTo>
                  <a:cubicBezTo>
                    <a:pt x="712296" y="1615693"/>
                    <a:pt x="689810" y="1700470"/>
                    <a:pt x="636729" y="1773529"/>
                  </a:cubicBezTo>
                  <a:cubicBezTo>
                    <a:pt x="583648" y="1846589"/>
                    <a:pt x="509970" y="1894171"/>
                    <a:pt x="433600" y="1912020"/>
                  </a:cubicBezTo>
                  <a:cubicBezTo>
                    <a:pt x="426976" y="1833872"/>
                    <a:pt x="449461" y="1749096"/>
                    <a:pt x="502542" y="1676037"/>
                  </a:cubicBezTo>
                  <a:cubicBezTo>
                    <a:pt x="555623" y="1602977"/>
                    <a:pt x="629302" y="1555394"/>
                    <a:pt x="705672" y="1537545"/>
                  </a:cubicBezTo>
                  <a:close/>
                  <a:moveTo>
                    <a:pt x="1512586" y="1435608"/>
                  </a:moveTo>
                  <a:cubicBezTo>
                    <a:pt x="1590995" y="1433905"/>
                    <a:pt x="1674193" y="1461669"/>
                    <a:pt x="1743775" y="1519233"/>
                  </a:cubicBezTo>
                  <a:cubicBezTo>
                    <a:pt x="1813358" y="1576796"/>
                    <a:pt x="1856220" y="1653317"/>
                    <a:pt x="1869239" y="1730657"/>
                  </a:cubicBezTo>
                  <a:cubicBezTo>
                    <a:pt x="1790829" y="1732361"/>
                    <a:pt x="1707632" y="1704597"/>
                    <a:pt x="1638050" y="1647033"/>
                  </a:cubicBezTo>
                  <a:cubicBezTo>
                    <a:pt x="1568467" y="1589470"/>
                    <a:pt x="1525604" y="1512949"/>
                    <a:pt x="1512586" y="1435608"/>
                  </a:cubicBezTo>
                  <a:close/>
                  <a:moveTo>
                    <a:pt x="597120" y="1435608"/>
                  </a:moveTo>
                  <a:cubicBezTo>
                    <a:pt x="584101" y="1512948"/>
                    <a:pt x="541239" y="1589470"/>
                    <a:pt x="471656" y="1647033"/>
                  </a:cubicBezTo>
                  <a:cubicBezTo>
                    <a:pt x="402074" y="1704597"/>
                    <a:pt x="318877" y="1732361"/>
                    <a:pt x="240467" y="1730657"/>
                  </a:cubicBezTo>
                  <a:cubicBezTo>
                    <a:pt x="253486" y="1653317"/>
                    <a:pt x="296348" y="1576796"/>
                    <a:pt x="365931" y="1519233"/>
                  </a:cubicBezTo>
                  <a:cubicBezTo>
                    <a:pt x="435513" y="1461669"/>
                    <a:pt x="518710" y="1433904"/>
                    <a:pt x="597120" y="1435608"/>
                  </a:cubicBezTo>
                  <a:close/>
                  <a:moveTo>
                    <a:pt x="1650985" y="1299221"/>
                  </a:moveTo>
                  <a:cubicBezTo>
                    <a:pt x="1711282" y="1293845"/>
                    <a:pt x="1775815" y="1304543"/>
                    <a:pt x="1837099" y="1333381"/>
                  </a:cubicBezTo>
                  <a:cubicBezTo>
                    <a:pt x="1918811" y="1371831"/>
                    <a:pt x="1979356" y="1435289"/>
                    <a:pt x="2011200" y="1506961"/>
                  </a:cubicBezTo>
                  <a:cubicBezTo>
                    <a:pt x="1935677" y="1528112"/>
                    <a:pt x="1848190" y="1521910"/>
                    <a:pt x="1766478" y="1483459"/>
                  </a:cubicBezTo>
                  <a:cubicBezTo>
                    <a:pt x="1684766" y="1445008"/>
                    <a:pt x="1624220" y="1381551"/>
                    <a:pt x="1592376" y="1309878"/>
                  </a:cubicBezTo>
                  <a:cubicBezTo>
                    <a:pt x="1611257" y="1304591"/>
                    <a:pt x="1630885" y="1301013"/>
                    <a:pt x="1650985" y="1299221"/>
                  </a:cubicBezTo>
                  <a:close/>
                  <a:moveTo>
                    <a:pt x="458721" y="1299221"/>
                  </a:moveTo>
                  <a:cubicBezTo>
                    <a:pt x="478820" y="1301013"/>
                    <a:pt x="498449" y="1304591"/>
                    <a:pt x="517330" y="1309878"/>
                  </a:cubicBezTo>
                  <a:cubicBezTo>
                    <a:pt x="485486" y="1381551"/>
                    <a:pt x="424940" y="1445008"/>
                    <a:pt x="343228" y="1483459"/>
                  </a:cubicBezTo>
                  <a:cubicBezTo>
                    <a:pt x="261516" y="1521910"/>
                    <a:pt x="174029" y="1528111"/>
                    <a:pt x="98506" y="1506961"/>
                  </a:cubicBezTo>
                  <a:cubicBezTo>
                    <a:pt x="130349" y="1435289"/>
                    <a:pt x="190895" y="1371831"/>
                    <a:pt x="272607" y="1333381"/>
                  </a:cubicBezTo>
                  <a:cubicBezTo>
                    <a:pt x="333891" y="1304543"/>
                    <a:pt x="398424" y="1293845"/>
                    <a:pt x="458721" y="1299221"/>
                  </a:cubicBezTo>
                  <a:close/>
                  <a:moveTo>
                    <a:pt x="1815445" y="1123451"/>
                  </a:moveTo>
                  <a:cubicBezTo>
                    <a:pt x="1837069" y="1123741"/>
                    <a:pt x="1859095" y="1125929"/>
                    <a:pt x="1881271" y="1130160"/>
                  </a:cubicBezTo>
                  <a:cubicBezTo>
                    <a:pt x="1969979" y="1147082"/>
                    <a:pt x="2044403" y="1193488"/>
                    <a:pt x="2093070" y="1254990"/>
                  </a:cubicBezTo>
                  <a:cubicBezTo>
                    <a:pt x="2025180" y="1294258"/>
                    <a:pt x="1938899" y="1310008"/>
                    <a:pt x="1850192" y="1293086"/>
                  </a:cubicBezTo>
                  <a:cubicBezTo>
                    <a:pt x="1761485" y="1276164"/>
                    <a:pt x="1687060" y="1229758"/>
                    <a:pt x="1638392" y="1168255"/>
                  </a:cubicBezTo>
                  <a:cubicBezTo>
                    <a:pt x="1689310" y="1138805"/>
                    <a:pt x="1750573" y="1122583"/>
                    <a:pt x="1815445" y="1123451"/>
                  </a:cubicBezTo>
                  <a:close/>
                  <a:moveTo>
                    <a:pt x="294261" y="1123451"/>
                  </a:moveTo>
                  <a:cubicBezTo>
                    <a:pt x="359133" y="1122583"/>
                    <a:pt x="420396" y="1138805"/>
                    <a:pt x="471314" y="1168256"/>
                  </a:cubicBezTo>
                  <a:cubicBezTo>
                    <a:pt x="422647" y="1229757"/>
                    <a:pt x="348222" y="1276164"/>
                    <a:pt x="259514" y="1293086"/>
                  </a:cubicBezTo>
                  <a:cubicBezTo>
                    <a:pt x="170807" y="1310008"/>
                    <a:pt x="84526" y="1294257"/>
                    <a:pt x="16636" y="1254990"/>
                  </a:cubicBezTo>
                  <a:cubicBezTo>
                    <a:pt x="65303" y="1193488"/>
                    <a:pt x="139728" y="1147082"/>
                    <a:pt x="228435" y="1130160"/>
                  </a:cubicBezTo>
                  <a:cubicBezTo>
                    <a:pt x="250611" y="1125929"/>
                    <a:pt x="272637" y="1123741"/>
                    <a:pt x="294261" y="1123451"/>
                  </a:cubicBezTo>
                  <a:close/>
                  <a:moveTo>
                    <a:pt x="1873517" y="922337"/>
                  </a:moveTo>
                  <a:cubicBezTo>
                    <a:pt x="1963646" y="916667"/>
                    <a:pt x="2047273" y="943107"/>
                    <a:pt x="2109706" y="990574"/>
                  </a:cubicBezTo>
                  <a:cubicBezTo>
                    <a:pt x="2053714" y="1045491"/>
                    <a:pt x="1974060" y="1082204"/>
                    <a:pt x="1883932" y="1087874"/>
                  </a:cubicBezTo>
                  <a:cubicBezTo>
                    <a:pt x="1793803" y="1093544"/>
                    <a:pt x="1710176" y="1067105"/>
                    <a:pt x="1647742" y="1019638"/>
                  </a:cubicBezTo>
                  <a:cubicBezTo>
                    <a:pt x="1703734" y="964721"/>
                    <a:pt x="1783389" y="928008"/>
                    <a:pt x="1873517" y="922337"/>
                  </a:cubicBezTo>
                  <a:close/>
                  <a:moveTo>
                    <a:pt x="236189" y="922337"/>
                  </a:moveTo>
                  <a:cubicBezTo>
                    <a:pt x="326317" y="928008"/>
                    <a:pt x="405972" y="964720"/>
                    <a:pt x="461964" y="1019638"/>
                  </a:cubicBezTo>
                  <a:cubicBezTo>
                    <a:pt x="399530" y="1067104"/>
                    <a:pt x="315903" y="1093544"/>
                    <a:pt x="225774" y="1087874"/>
                  </a:cubicBezTo>
                  <a:cubicBezTo>
                    <a:pt x="135646" y="1082204"/>
                    <a:pt x="55992" y="1045491"/>
                    <a:pt x="0" y="990574"/>
                  </a:cubicBezTo>
                  <a:cubicBezTo>
                    <a:pt x="62433" y="943107"/>
                    <a:pt x="146060" y="916667"/>
                    <a:pt x="236189" y="922337"/>
                  </a:cubicBezTo>
                  <a:close/>
                  <a:moveTo>
                    <a:pt x="1942296" y="704767"/>
                  </a:moveTo>
                  <a:cubicBezTo>
                    <a:pt x="1983960" y="706288"/>
                    <a:pt x="2023923" y="715103"/>
                    <a:pt x="2060061" y="730327"/>
                  </a:cubicBezTo>
                  <a:cubicBezTo>
                    <a:pt x="2019486" y="797444"/>
                    <a:pt x="1951465" y="852812"/>
                    <a:pt x="1865578" y="880719"/>
                  </a:cubicBezTo>
                  <a:cubicBezTo>
                    <a:pt x="1779691" y="908625"/>
                    <a:pt x="1692116" y="903813"/>
                    <a:pt x="1619839" y="873364"/>
                  </a:cubicBezTo>
                  <a:cubicBezTo>
                    <a:pt x="1660415" y="806248"/>
                    <a:pt x="1728436" y="750879"/>
                    <a:pt x="1814323" y="722973"/>
                  </a:cubicBezTo>
                  <a:cubicBezTo>
                    <a:pt x="1857266" y="709020"/>
                    <a:pt x="1900632" y="703246"/>
                    <a:pt x="1942296" y="704767"/>
                  </a:cubicBezTo>
                  <a:close/>
                  <a:moveTo>
                    <a:pt x="167410" y="704767"/>
                  </a:moveTo>
                  <a:cubicBezTo>
                    <a:pt x="209074" y="703246"/>
                    <a:pt x="252440" y="709020"/>
                    <a:pt x="295383" y="722973"/>
                  </a:cubicBezTo>
                  <a:cubicBezTo>
                    <a:pt x="381270" y="750879"/>
                    <a:pt x="449292" y="806247"/>
                    <a:pt x="489867" y="873364"/>
                  </a:cubicBezTo>
                  <a:cubicBezTo>
                    <a:pt x="417591" y="903813"/>
                    <a:pt x="330015" y="908625"/>
                    <a:pt x="244128" y="880719"/>
                  </a:cubicBezTo>
                  <a:cubicBezTo>
                    <a:pt x="158241" y="852812"/>
                    <a:pt x="90220" y="797444"/>
                    <a:pt x="49645" y="730327"/>
                  </a:cubicBezTo>
                  <a:cubicBezTo>
                    <a:pt x="85783" y="715103"/>
                    <a:pt x="125746" y="706288"/>
                    <a:pt x="167410" y="704767"/>
                  </a:cubicBezTo>
                  <a:close/>
                  <a:moveTo>
                    <a:pt x="1887774" y="487375"/>
                  </a:moveTo>
                  <a:cubicBezTo>
                    <a:pt x="1907940" y="486634"/>
                    <a:pt x="1927862" y="487723"/>
                    <a:pt x="1947256" y="490603"/>
                  </a:cubicBezTo>
                  <a:cubicBezTo>
                    <a:pt x="1924647" y="565702"/>
                    <a:pt x="1872532" y="636247"/>
                    <a:pt x="1796284" y="684635"/>
                  </a:cubicBezTo>
                  <a:cubicBezTo>
                    <a:pt x="1720035" y="733024"/>
                    <a:pt x="1634014" y="750143"/>
                    <a:pt x="1556436" y="738625"/>
                  </a:cubicBezTo>
                  <a:cubicBezTo>
                    <a:pt x="1579046" y="663526"/>
                    <a:pt x="1631161" y="592981"/>
                    <a:pt x="1707409" y="544592"/>
                  </a:cubicBezTo>
                  <a:cubicBezTo>
                    <a:pt x="1764596" y="508300"/>
                    <a:pt x="1827279" y="489599"/>
                    <a:pt x="1887774" y="487375"/>
                  </a:cubicBezTo>
                  <a:close/>
                  <a:moveTo>
                    <a:pt x="221932" y="487375"/>
                  </a:moveTo>
                  <a:cubicBezTo>
                    <a:pt x="282427" y="489598"/>
                    <a:pt x="345111" y="508300"/>
                    <a:pt x="402297" y="544592"/>
                  </a:cubicBezTo>
                  <a:cubicBezTo>
                    <a:pt x="478545" y="592981"/>
                    <a:pt x="530661" y="663526"/>
                    <a:pt x="553270" y="738625"/>
                  </a:cubicBezTo>
                  <a:cubicBezTo>
                    <a:pt x="475692" y="750142"/>
                    <a:pt x="389671" y="733024"/>
                    <a:pt x="313422" y="684635"/>
                  </a:cubicBezTo>
                  <a:cubicBezTo>
                    <a:pt x="237174" y="636247"/>
                    <a:pt x="185059" y="565701"/>
                    <a:pt x="162450" y="490603"/>
                  </a:cubicBezTo>
                  <a:cubicBezTo>
                    <a:pt x="181844" y="487723"/>
                    <a:pt x="201767" y="486634"/>
                    <a:pt x="221932" y="487375"/>
                  </a:cubicBezTo>
                  <a:close/>
                  <a:moveTo>
                    <a:pt x="1778378" y="286464"/>
                  </a:moveTo>
                  <a:cubicBezTo>
                    <a:pt x="1775155" y="364827"/>
                    <a:pt x="1742221" y="446116"/>
                    <a:pt x="1680402" y="511946"/>
                  </a:cubicBezTo>
                  <a:cubicBezTo>
                    <a:pt x="1618583" y="577777"/>
                    <a:pt x="1539522" y="615750"/>
                    <a:pt x="1461517" y="623887"/>
                  </a:cubicBezTo>
                  <a:cubicBezTo>
                    <a:pt x="1464740" y="545525"/>
                    <a:pt x="1497673" y="464235"/>
                    <a:pt x="1559493" y="398405"/>
                  </a:cubicBezTo>
                  <a:cubicBezTo>
                    <a:pt x="1621312" y="332574"/>
                    <a:pt x="1700373" y="294601"/>
                    <a:pt x="1778378" y="286464"/>
                  </a:cubicBezTo>
                  <a:close/>
                  <a:moveTo>
                    <a:pt x="331328" y="286464"/>
                  </a:moveTo>
                  <a:cubicBezTo>
                    <a:pt x="409333" y="294601"/>
                    <a:pt x="488394" y="332574"/>
                    <a:pt x="550213" y="398405"/>
                  </a:cubicBezTo>
                  <a:cubicBezTo>
                    <a:pt x="612033" y="464235"/>
                    <a:pt x="644967" y="545525"/>
                    <a:pt x="648189" y="623887"/>
                  </a:cubicBezTo>
                  <a:cubicBezTo>
                    <a:pt x="570185" y="615750"/>
                    <a:pt x="491123" y="577777"/>
                    <a:pt x="429304" y="511946"/>
                  </a:cubicBezTo>
                  <a:cubicBezTo>
                    <a:pt x="367485" y="446116"/>
                    <a:pt x="334551" y="364826"/>
                    <a:pt x="331328" y="286464"/>
                  </a:cubicBezTo>
                  <a:close/>
                  <a:moveTo>
                    <a:pt x="1564038" y="130737"/>
                  </a:moveTo>
                  <a:cubicBezTo>
                    <a:pt x="1580404" y="207438"/>
                    <a:pt x="1568721" y="294364"/>
                    <a:pt x="1525215" y="373500"/>
                  </a:cubicBezTo>
                  <a:cubicBezTo>
                    <a:pt x="1481710" y="452637"/>
                    <a:pt x="1414576" y="509079"/>
                    <a:pt x="1341045" y="536359"/>
                  </a:cubicBezTo>
                  <a:cubicBezTo>
                    <a:pt x="1324679" y="459657"/>
                    <a:pt x="1336362" y="372731"/>
                    <a:pt x="1379867" y="293595"/>
                  </a:cubicBezTo>
                  <a:cubicBezTo>
                    <a:pt x="1423373" y="214458"/>
                    <a:pt x="1490507" y="158017"/>
                    <a:pt x="1564038" y="130737"/>
                  </a:cubicBezTo>
                  <a:close/>
                  <a:moveTo>
                    <a:pt x="545669" y="130737"/>
                  </a:moveTo>
                  <a:cubicBezTo>
                    <a:pt x="619200" y="158017"/>
                    <a:pt x="686333" y="214458"/>
                    <a:pt x="729839" y="293595"/>
                  </a:cubicBezTo>
                  <a:cubicBezTo>
                    <a:pt x="773344" y="372731"/>
                    <a:pt x="785028" y="459657"/>
                    <a:pt x="768661" y="536359"/>
                  </a:cubicBezTo>
                  <a:cubicBezTo>
                    <a:pt x="695131" y="509078"/>
                    <a:pt x="627996" y="452637"/>
                    <a:pt x="584491" y="373500"/>
                  </a:cubicBezTo>
                  <a:cubicBezTo>
                    <a:pt x="540985" y="294364"/>
                    <a:pt x="529303" y="207438"/>
                    <a:pt x="545669" y="130737"/>
                  </a:cubicBezTo>
                  <a:close/>
                  <a:moveTo>
                    <a:pt x="1317704" y="33206"/>
                  </a:moveTo>
                  <a:cubicBezTo>
                    <a:pt x="1352631" y="103428"/>
                    <a:pt x="1362932" y="190528"/>
                    <a:pt x="1340474" y="277998"/>
                  </a:cubicBezTo>
                  <a:cubicBezTo>
                    <a:pt x="1318015" y="365467"/>
                    <a:pt x="1267027" y="436832"/>
                    <a:pt x="1202591" y="481541"/>
                  </a:cubicBezTo>
                  <a:cubicBezTo>
                    <a:pt x="1167664" y="411319"/>
                    <a:pt x="1157362" y="324219"/>
                    <a:pt x="1179821" y="236749"/>
                  </a:cubicBezTo>
                  <a:cubicBezTo>
                    <a:pt x="1202279" y="149280"/>
                    <a:pt x="1253267" y="77916"/>
                    <a:pt x="1317704" y="33206"/>
                  </a:cubicBezTo>
                  <a:close/>
                  <a:moveTo>
                    <a:pt x="792003" y="33206"/>
                  </a:moveTo>
                  <a:cubicBezTo>
                    <a:pt x="856440" y="77916"/>
                    <a:pt x="907428" y="149280"/>
                    <a:pt x="929886" y="236749"/>
                  </a:cubicBezTo>
                  <a:cubicBezTo>
                    <a:pt x="952345" y="324219"/>
                    <a:pt x="942044" y="411319"/>
                    <a:pt x="907116" y="481541"/>
                  </a:cubicBezTo>
                  <a:cubicBezTo>
                    <a:pt x="842680" y="436831"/>
                    <a:pt x="791692" y="365467"/>
                    <a:pt x="769233" y="277998"/>
                  </a:cubicBezTo>
                  <a:cubicBezTo>
                    <a:pt x="746775" y="190528"/>
                    <a:pt x="757077" y="103428"/>
                    <a:pt x="792003" y="33206"/>
                  </a:cubicBezTo>
                  <a:close/>
                  <a:moveTo>
                    <a:pt x="1054853" y="0"/>
                  </a:moveTo>
                  <a:cubicBezTo>
                    <a:pt x="1106147" y="59330"/>
                    <a:pt x="1137785" y="141132"/>
                    <a:pt x="1137785" y="231438"/>
                  </a:cubicBezTo>
                  <a:cubicBezTo>
                    <a:pt x="1137785" y="321745"/>
                    <a:pt x="1106147" y="403548"/>
                    <a:pt x="1054853" y="462877"/>
                  </a:cubicBezTo>
                  <a:cubicBezTo>
                    <a:pt x="1003560" y="403548"/>
                    <a:pt x="971921" y="321745"/>
                    <a:pt x="971921" y="231438"/>
                  </a:cubicBezTo>
                  <a:cubicBezTo>
                    <a:pt x="971921" y="141132"/>
                    <a:pt x="1003560" y="59330"/>
                    <a:pt x="1054853" y="0"/>
                  </a:cubicBezTo>
                  <a:close/>
                </a:path>
              </a:pathLst>
            </a:custGeom>
            <a:solidFill>
              <a:srgbClr val="3E95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endParaRPr>
            </a:p>
          </p:txBody>
        </p:sp>
        <p:sp>
          <p:nvSpPr>
            <p:cNvPr id="9" name="8">
              <a:extLst>
                <a:ext uri="{FF2B5EF4-FFF2-40B4-BE49-F238E27FC236}">
                  <a16:creationId xmlns:a16="http://schemas.microsoft.com/office/drawing/2014/main" xmlns="" id="{54C580FB-B9E1-4B82-AFD2-97D96612430E}"/>
                </a:ext>
              </a:extLst>
            </p:cNvPr>
            <p:cNvSpPr/>
            <p:nvPr/>
          </p:nvSpPr>
          <p:spPr>
            <a:xfrm>
              <a:off x="2358180" y="2304409"/>
              <a:ext cx="947839" cy="947839"/>
            </a:xfrm>
            <a:prstGeom prst="ellipse">
              <a:avLst/>
            </a:prstGeom>
            <a:solidFill>
              <a:srgbClr val="683B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cs"/>
                </a:rPr>
                <a:t>3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endParaRPr>
            </a:p>
          </p:txBody>
        </p:sp>
      </p:grpSp>
      <p:sp>
        <p:nvSpPr>
          <p:cNvPr id="10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23944" y="370511"/>
            <a:ext cx="9863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предотвратить </a:t>
            </a:r>
            <a:r>
              <a:rPr lang="ru-RU" altLang="zh-CN" sz="28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коронавирусные</a:t>
            </a:r>
            <a:r>
              <a:rPr lang="ru-RU" altLang="zh-CN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инфекции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41380" y="1337308"/>
            <a:ext cx="58093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6666"/>
                </a:solidFill>
                <a:latin typeface="arial" panose="020B0604020202020204" pitchFamily="34" charset="0"/>
              </a:rPr>
              <a:t>ПРАВИЛО 3. ВЕДИТЕ ЗДОРОВЫЙ ОБРАЗ ЖИЗНИ</a:t>
            </a:r>
            <a:endParaRPr lang="ru-RU" dirty="0">
              <a:solidFill>
                <a:srgbClr val="0066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29989" y="2303160"/>
            <a:ext cx="510037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6666"/>
                </a:solidFill>
                <a:latin typeface="arial" panose="020B0604020202020204" pitchFamily="34" charset="0"/>
              </a:rPr>
              <a:t>Здоровый </a:t>
            </a:r>
            <a:r>
              <a:rPr lang="ru-RU" b="1" dirty="0">
                <a:solidFill>
                  <a:srgbClr val="006666"/>
                </a:solidFill>
                <a:latin typeface="arial" panose="020B0604020202020204" pitchFamily="34" charset="0"/>
              </a:rPr>
              <a:t>образ жизни повышает сопротивляемость организма к инфекции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Соблюдайте </a:t>
            </a:r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здоровый 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режим:               *полноценный сон с 23 до 06 часов,</a:t>
            </a:r>
          </a:p>
          <a:p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*потребление продуктов </a:t>
            </a:r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богатых белками, витаминами и минеральными веществами, 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*физическая </a:t>
            </a:r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активность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.</a:t>
            </a:r>
          </a:p>
          <a:p>
            <a:endParaRPr lang="ru-RU" dirty="0" smtClean="0">
              <a:solidFill>
                <a:srgbClr val="006666"/>
              </a:solidFill>
              <a:latin typeface="arial" panose="020B0604020202020204" pitchFamily="34" charset="0"/>
            </a:endParaRPr>
          </a:p>
          <a:p>
            <a:endParaRPr lang="ru-RU" dirty="0"/>
          </a:p>
        </p:txBody>
      </p:sp>
      <p:grpSp>
        <p:nvGrpSpPr>
          <p:cNvPr id="20" name="Группа 19"/>
          <p:cNvGrpSpPr/>
          <p:nvPr/>
        </p:nvGrpSpPr>
        <p:grpSpPr>
          <a:xfrm>
            <a:off x="4455950" y="2385266"/>
            <a:ext cx="657471" cy="2700000"/>
            <a:chOff x="5248275" y="2381249"/>
            <a:chExt cx="304800" cy="2700000"/>
          </a:xfrm>
        </p:grpSpPr>
        <p:cxnSp>
          <p:nvCxnSpPr>
            <p:cNvPr id="14" name="Прямая соединительная линия 13"/>
            <p:cNvCxnSpPr/>
            <p:nvPr/>
          </p:nvCxnSpPr>
          <p:spPr>
            <a:xfrm>
              <a:off x="5553075" y="2381249"/>
              <a:ext cx="0" cy="2700000"/>
            </a:xfrm>
            <a:prstGeom prst="line">
              <a:avLst/>
            </a:prstGeom>
            <a:ln w="38100">
              <a:solidFill>
                <a:srgbClr val="3E95A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248275" y="2381249"/>
              <a:ext cx="0" cy="2700000"/>
            </a:xfrm>
            <a:prstGeom prst="line">
              <a:avLst/>
            </a:prstGeom>
            <a:ln w="38100">
              <a:solidFill>
                <a:srgbClr val="3E95A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>
              <a:off x="5400675" y="2381249"/>
              <a:ext cx="0" cy="270000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998" y="1834351"/>
            <a:ext cx="3533952" cy="5023649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3575222" y="5603443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ДОКАЗАНО, ЧТО КУРЕНИЕ УВЕЛИЧИВАЕТ СРОК ВЫЗДОРОВЛЕНИЯ И РИСК РАЗВИТИЯ ОСЛОЖНЕНИЙ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!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!!!</a:t>
            </a:r>
            <a:endParaRPr lang="ru-RU" b="1" dirty="0" smtClea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0056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6">
            <a:extLst>
              <a:ext uri="{FF2B5EF4-FFF2-40B4-BE49-F238E27FC236}">
                <a16:creationId xmlns:a16="http://schemas.microsoft.com/office/drawing/2014/main" xmlns="" id="{9A3B9C94-150E-4238-935F-3895A945B0C2}"/>
              </a:ext>
            </a:extLst>
          </p:cNvPr>
          <p:cNvGrpSpPr/>
          <p:nvPr/>
        </p:nvGrpSpPr>
        <p:grpSpPr>
          <a:xfrm>
            <a:off x="433172" y="1038825"/>
            <a:ext cx="700061" cy="698895"/>
            <a:chOff x="2065866" y="2013358"/>
            <a:chExt cx="1515535" cy="1513009"/>
          </a:xfrm>
        </p:grpSpPr>
        <p:sp>
          <p:nvSpPr>
            <p:cNvPr id="8" name="KSO_Shape">
              <a:extLst>
                <a:ext uri="{FF2B5EF4-FFF2-40B4-BE49-F238E27FC236}">
                  <a16:creationId xmlns:a16="http://schemas.microsoft.com/office/drawing/2014/main" xmlns="" id="{B03EE0D7-DAA5-4A3C-8429-484C5977533F}"/>
                </a:ext>
              </a:extLst>
            </p:cNvPr>
            <p:cNvSpPr/>
            <p:nvPr/>
          </p:nvSpPr>
          <p:spPr>
            <a:xfrm>
              <a:off x="2065866" y="2013358"/>
              <a:ext cx="1515535" cy="1513009"/>
            </a:xfrm>
            <a:custGeom>
              <a:avLst/>
              <a:gdLst>
                <a:gd name="connsiteX0" fmla="*/ 1129309 w 2109706"/>
                <a:gd name="connsiteY0" fmla="*/ 1646317 h 2105544"/>
                <a:gd name="connsiteX1" fmla="*/ 1240594 w 2109706"/>
                <a:gd name="connsiteY1" fmla="*/ 1865537 h 2105544"/>
                <a:gd name="connsiteX2" fmla="*/ 1187323 w 2109706"/>
                <a:gd name="connsiteY2" fmla="*/ 2105544 h 2105544"/>
                <a:gd name="connsiteX3" fmla="*/ 1076038 w 2109706"/>
                <a:gd name="connsiteY3" fmla="*/ 1886325 h 2105544"/>
                <a:gd name="connsiteX4" fmla="*/ 1129309 w 2109706"/>
                <a:gd name="connsiteY4" fmla="*/ 1646317 h 2105544"/>
                <a:gd name="connsiteX5" fmla="*/ 980398 w 2109706"/>
                <a:gd name="connsiteY5" fmla="*/ 1646317 h 2105544"/>
                <a:gd name="connsiteX6" fmla="*/ 1033669 w 2109706"/>
                <a:gd name="connsiteY6" fmla="*/ 1886325 h 2105544"/>
                <a:gd name="connsiteX7" fmla="*/ 922384 w 2109706"/>
                <a:gd name="connsiteY7" fmla="*/ 2105544 h 2105544"/>
                <a:gd name="connsiteX8" fmla="*/ 869113 w 2109706"/>
                <a:gd name="connsiteY8" fmla="*/ 1865537 h 2105544"/>
                <a:gd name="connsiteX9" fmla="*/ 980398 w 2109706"/>
                <a:gd name="connsiteY9" fmla="*/ 1646317 h 2105544"/>
                <a:gd name="connsiteX10" fmla="*/ 1273542 w 2109706"/>
                <a:gd name="connsiteY10" fmla="*/ 1609284 h 2105544"/>
                <a:gd name="connsiteX11" fmla="*/ 1435849 w 2109706"/>
                <a:gd name="connsiteY11" fmla="*/ 1793941 h 2105544"/>
                <a:gd name="connsiteX12" fmla="*/ 1443938 w 2109706"/>
                <a:gd name="connsiteY12" fmla="*/ 2039656 h 2105544"/>
                <a:gd name="connsiteX13" fmla="*/ 1281632 w 2109706"/>
                <a:gd name="connsiteY13" fmla="*/ 1854999 h 2105544"/>
                <a:gd name="connsiteX14" fmla="*/ 1273542 w 2109706"/>
                <a:gd name="connsiteY14" fmla="*/ 1609284 h 2105544"/>
                <a:gd name="connsiteX15" fmla="*/ 836164 w 2109706"/>
                <a:gd name="connsiteY15" fmla="*/ 1609284 h 2105544"/>
                <a:gd name="connsiteX16" fmla="*/ 828074 w 2109706"/>
                <a:gd name="connsiteY16" fmla="*/ 1854999 h 2105544"/>
                <a:gd name="connsiteX17" fmla="*/ 665768 w 2109706"/>
                <a:gd name="connsiteY17" fmla="*/ 2039656 h 2105544"/>
                <a:gd name="connsiteX18" fmla="*/ 673858 w 2109706"/>
                <a:gd name="connsiteY18" fmla="*/ 1793941 h 2105544"/>
                <a:gd name="connsiteX19" fmla="*/ 836164 w 2109706"/>
                <a:gd name="connsiteY19" fmla="*/ 1609284 h 2105544"/>
                <a:gd name="connsiteX20" fmla="*/ 1404034 w 2109706"/>
                <a:gd name="connsiteY20" fmla="*/ 1537545 h 2105544"/>
                <a:gd name="connsiteX21" fmla="*/ 1607164 w 2109706"/>
                <a:gd name="connsiteY21" fmla="*/ 1676037 h 2105544"/>
                <a:gd name="connsiteX22" fmla="*/ 1676106 w 2109706"/>
                <a:gd name="connsiteY22" fmla="*/ 1912020 h 2105544"/>
                <a:gd name="connsiteX23" fmla="*/ 1472977 w 2109706"/>
                <a:gd name="connsiteY23" fmla="*/ 1773529 h 2105544"/>
                <a:gd name="connsiteX24" fmla="*/ 1404034 w 2109706"/>
                <a:gd name="connsiteY24" fmla="*/ 1537545 h 2105544"/>
                <a:gd name="connsiteX25" fmla="*/ 705672 w 2109706"/>
                <a:gd name="connsiteY25" fmla="*/ 1537545 h 2105544"/>
                <a:gd name="connsiteX26" fmla="*/ 636729 w 2109706"/>
                <a:gd name="connsiteY26" fmla="*/ 1773529 h 2105544"/>
                <a:gd name="connsiteX27" fmla="*/ 433600 w 2109706"/>
                <a:gd name="connsiteY27" fmla="*/ 1912020 h 2105544"/>
                <a:gd name="connsiteX28" fmla="*/ 502542 w 2109706"/>
                <a:gd name="connsiteY28" fmla="*/ 1676037 h 2105544"/>
                <a:gd name="connsiteX29" fmla="*/ 705672 w 2109706"/>
                <a:gd name="connsiteY29" fmla="*/ 1537545 h 2105544"/>
                <a:gd name="connsiteX30" fmla="*/ 1512586 w 2109706"/>
                <a:gd name="connsiteY30" fmla="*/ 1435608 h 2105544"/>
                <a:gd name="connsiteX31" fmla="*/ 1743775 w 2109706"/>
                <a:gd name="connsiteY31" fmla="*/ 1519233 h 2105544"/>
                <a:gd name="connsiteX32" fmla="*/ 1869239 w 2109706"/>
                <a:gd name="connsiteY32" fmla="*/ 1730657 h 2105544"/>
                <a:gd name="connsiteX33" fmla="*/ 1638050 w 2109706"/>
                <a:gd name="connsiteY33" fmla="*/ 1647033 h 2105544"/>
                <a:gd name="connsiteX34" fmla="*/ 1512586 w 2109706"/>
                <a:gd name="connsiteY34" fmla="*/ 1435608 h 2105544"/>
                <a:gd name="connsiteX35" fmla="*/ 597120 w 2109706"/>
                <a:gd name="connsiteY35" fmla="*/ 1435608 h 2105544"/>
                <a:gd name="connsiteX36" fmla="*/ 471656 w 2109706"/>
                <a:gd name="connsiteY36" fmla="*/ 1647033 h 2105544"/>
                <a:gd name="connsiteX37" fmla="*/ 240467 w 2109706"/>
                <a:gd name="connsiteY37" fmla="*/ 1730657 h 2105544"/>
                <a:gd name="connsiteX38" fmla="*/ 365931 w 2109706"/>
                <a:gd name="connsiteY38" fmla="*/ 1519233 h 2105544"/>
                <a:gd name="connsiteX39" fmla="*/ 597120 w 2109706"/>
                <a:gd name="connsiteY39" fmla="*/ 1435608 h 2105544"/>
                <a:gd name="connsiteX40" fmla="*/ 1650985 w 2109706"/>
                <a:gd name="connsiteY40" fmla="*/ 1299221 h 2105544"/>
                <a:gd name="connsiteX41" fmla="*/ 1837099 w 2109706"/>
                <a:gd name="connsiteY41" fmla="*/ 1333381 h 2105544"/>
                <a:gd name="connsiteX42" fmla="*/ 2011200 w 2109706"/>
                <a:gd name="connsiteY42" fmla="*/ 1506961 h 2105544"/>
                <a:gd name="connsiteX43" fmla="*/ 1766478 w 2109706"/>
                <a:gd name="connsiteY43" fmla="*/ 1483459 h 2105544"/>
                <a:gd name="connsiteX44" fmla="*/ 1592376 w 2109706"/>
                <a:gd name="connsiteY44" fmla="*/ 1309878 h 2105544"/>
                <a:gd name="connsiteX45" fmla="*/ 1650985 w 2109706"/>
                <a:gd name="connsiteY45" fmla="*/ 1299221 h 2105544"/>
                <a:gd name="connsiteX46" fmla="*/ 458721 w 2109706"/>
                <a:gd name="connsiteY46" fmla="*/ 1299221 h 2105544"/>
                <a:gd name="connsiteX47" fmla="*/ 517330 w 2109706"/>
                <a:gd name="connsiteY47" fmla="*/ 1309878 h 2105544"/>
                <a:gd name="connsiteX48" fmla="*/ 343228 w 2109706"/>
                <a:gd name="connsiteY48" fmla="*/ 1483459 h 2105544"/>
                <a:gd name="connsiteX49" fmla="*/ 98506 w 2109706"/>
                <a:gd name="connsiteY49" fmla="*/ 1506961 h 2105544"/>
                <a:gd name="connsiteX50" fmla="*/ 272607 w 2109706"/>
                <a:gd name="connsiteY50" fmla="*/ 1333381 h 2105544"/>
                <a:gd name="connsiteX51" fmla="*/ 458721 w 2109706"/>
                <a:gd name="connsiteY51" fmla="*/ 1299221 h 2105544"/>
                <a:gd name="connsiteX52" fmla="*/ 1815445 w 2109706"/>
                <a:gd name="connsiteY52" fmla="*/ 1123451 h 2105544"/>
                <a:gd name="connsiteX53" fmla="*/ 1881271 w 2109706"/>
                <a:gd name="connsiteY53" fmla="*/ 1130160 h 2105544"/>
                <a:gd name="connsiteX54" fmla="*/ 2093070 w 2109706"/>
                <a:gd name="connsiteY54" fmla="*/ 1254990 h 2105544"/>
                <a:gd name="connsiteX55" fmla="*/ 1850192 w 2109706"/>
                <a:gd name="connsiteY55" fmla="*/ 1293086 h 2105544"/>
                <a:gd name="connsiteX56" fmla="*/ 1638392 w 2109706"/>
                <a:gd name="connsiteY56" fmla="*/ 1168255 h 2105544"/>
                <a:gd name="connsiteX57" fmla="*/ 1815445 w 2109706"/>
                <a:gd name="connsiteY57" fmla="*/ 1123451 h 2105544"/>
                <a:gd name="connsiteX58" fmla="*/ 294261 w 2109706"/>
                <a:gd name="connsiteY58" fmla="*/ 1123451 h 2105544"/>
                <a:gd name="connsiteX59" fmla="*/ 471314 w 2109706"/>
                <a:gd name="connsiteY59" fmla="*/ 1168256 h 2105544"/>
                <a:gd name="connsiteX60" fmla="*/ 259514 w 2109706"/>
                <a:gd name="connsiteY60" fmla="*/ 1293086 h 2105544"/>
                <a:gd name="connsiteX61" fmla="*/ 16636 w 2109706"/>
                <a:gd name="connsiteY61" fmla="*/ 1254990 h 2105544"/>
                <a:gd name="connsiteX62" fmla="*/ 228435 w 2109706"/>
                <a:gd name="connsiteY62" fmla="*/ 1130160 h 2105544"/>
                <a:gd name="connsiteX63" fmla="*/ 294261 w 2109706"/>
                <a:gd name="connsiteY63" fmla="*/ 1123451 h 2105544"/>
                <a:gd name="connsiteX64" fmla="*/ 1873517 w 2109706"/>
                <a:gd name="connsiteY64" fmla="*/ 922337 h 2105544"/>
                <a:gd name="connsiteX65" fmla="*/ 2109706 w 2109706"/>
                <a:gd name="connsiteY65" fmla="*/ 990574 h 2105544"/>
                <a:gd name="connsiteX66" fmla="*/ 1883932 w 2109706"/>
                <a:gd name="connsiteY66" fmla="*/ 1087874 h 2105544"/>
                <a:gd name="connsiteX67" fmla="*/ 1647742 w 2109706"/>
                <a:gd name="connsiteY67" fmla="*/ 1019638 h 2105544"/>
                <a:gd name="connsiteX68" fmla="*/ 1873517 w 2109706"/>
                <a:gd name="connsiteY68" fmla="*/ 922337 h 2105544"/>
                <a:gd name="connsiteX69" fmla="*/ 236189 w 2109706"/>
                <a:gd name="connsiteY69" fmla="*/ 922337 h 2105544"/>
                <a:gd name="connsiteX70" fmla="*/ 461964 w 2109706"/>
                <a:gd name="connsiteY70" fmla="*/ 1019638 h 2105544"/>
                <a:gd name="connsiteX71" fmla="*/ 225774 w 2109706"/>
                <a:gd name="connsiteY71" fmla="*/ 1087874 h 2105544"/>
                <a:gd name="connsiteX72" fmla="*/ 0 w 2109706"/>
                <a:gd name="connsiteY72" fmla="*/ 990574 h 2105544"/>
                <a:gd name="connsiteX73" fmla="*/ 236189 w 2109706"/>
                <a:gd name="connsiteY73" fmla="*/ 922337 h 2105544"/>
                <a:gd name="connsiteX74" fmla="*/ 1942296 w 2109706"/>
                <a:gd name="connsiteY74" fmla="*/ 704767 h 2105544"/>
                <a:gd name="connsiteX75" fmla="*/ 2060061 w 2109706"/>
                <a:gd name="connsiteY75" fmla="*/ 730327 h 2105544"/>
                <a:gd name="connsiteX76" fmla="*/ 1865578 w 2109706"/>
                <a:gd name="connsiteY76" fmla="*/ 880719 h 2105544"/>
                <a:gd name="connsiteX77" fmla="*/ 1619839 w 2109706"/>
                <a:gd name="connsiteY77" fmla="*/ 873364 h 2105544"/>
                <a:gd name="connsiteX78" fmla="*/ 1814323 w 2109706"/>
                <a:gd name="connsiteY78" fmla="*/ 722973 h 2105544"/>
                <a:gd name="connsiteX79" fmla="*/ 1942296 w 2109706"/>
                <a:gd name="connsiteY79" fmla="*/ 704767 h 2105544"/>
                <a:gd name="connsiteX80" fmla="*/ 167410 w 2109706"/>
                <a:gd name="connsiteY80" fmla="*/ 704767 h 2105544"/>
                <a:gd name="connsiteX81" fmla="*/ 295383 w 2109706"/>
                <a:gd name="connsiteY81" fmla="*/ 722973 h 2105544"/>
                <a:gd name="connsiteX82" fmla="*/ 489867 w 2109706"/>
                <a:gd name="connsiteY82" fmla="*/ 873364 h 2105544"/>
                <a:gd name="connsiteX83" fmla="*/ 244128 w 2109706"/>
                <a:gd name="connsiteY83" fmla="*/ 880719 h 2105544"/>
                <a:gd name="connsiteX84" fmla="*/ 49645 w 2109706"/>
                <a:gd name="connsiteY84" fmla="*/ 730327 h 2105544"/>
                <a:gd name="connsiteX85" fmla="*/ 167410 w 2109706"/>
                <a:gd name="connsiteY85" fmla="*/ 704767 h 2105544"/>
                <a:gd name="connsiteX86" fmla="*/ 1887774 w 2109706"/>
                <a:gd name="connsiteY86" fmla="*/ 487375 h 2105544"/>
                <a:gd name="connsiteX87" fmla="*/ 1947256 w 2109706"/>
                <a:gd name="connsiteY87" fmla="*/ 490603 h 2105544"/>
                <a:gd name="connsiteX88" fmla="*/ 1796284 w 2109706"/>
                <a:gd name="connsiteY88" fmla="*/ 684635 h 2105544"/>
                <a:gd name="connsiteX89" fmla="*/ 1556436 w 2109706"/>
                <a:gd name="connsiteY89" fmla="*/ 738625 h 2105544"/>
                <a:gd name="connsiteX90" fmla="*/ 1707409 w 2109706"/>
                <a:gd name="connsiteY90" fmla="*/ 544592 h 2105544"/>
                <a:gd name="connsiteX91" fmla="*/ 1887774 w 2109706"/>
                <a:gd name="connsiteY91" fmla="*/ 487375 h 2105544"/>
                <a:gd name="connsiteX92" fmla="*/ 221932 w 2109706"/>
                <a:gd name="connsiteY92" fmla="*/ 487375 h 2105544"/>
                <a:gd name="connsiteX93" fmla="*/ 402297 w 2109706"/>
                <a:gd name="connsiteY93" fmla="*/ 544592 h 2105544"/>
                <a:gd name="connsiteX94" fmla="*/ 553270 w 2109706"/>
                <a:gd name="connsiteY94" fmla="*/ 738625 h 2105544"/>
                <a:gd name="connsiteX95" fmla="*/ 313422 w 2109706"/>
                <a:gd name="connsiteY95" fmla="*/ 684635 h 2105544"/>
                <a:gd name="connsiteX96" fmla="*/ 162450 w 2109706"/>
                <a:gd name="connsiteY96" fmla="*/ 490603 h 2105544"/>
                <a:gd name="connsiteX97" fmla="*/ 221932 w 2109706"/>
                <a:gd name="connsiteY97" fmla="*/ 487375 h 2105544"/>
                <a:gd name="connsiteX98" fmla="*/ 1778378 w 2109706"/>
                <a:gd name="connsiteY98" fmla="*/ 286464 h 2105544"/>
                <a:gd name="connsiteX99" fmla="*/ 1680402 w 2109706"/>
                <a:gd name="connsiteY99" fmla="*/ 511946 h 2105544"/>
                <a:gd name="connsiteX100" fmla="*/ 1461517 w 2109706"/>
                <a:gd name="connsiteY100" fmla="*/ 623887 h 2105544"/>
                <a:gd name="connsiteX101" fmla="*/ 1559493 w 2109706"/>
                <a:gd name="connsiteY101" fmla="*/ 398405 h 2105544"/>
                <a:gd name="connsiteX102" fmla="*/ 1778378 w 2109706"/>
                <a:gd name="connsiteY102" fmla="*/ 286464 h 2105544"/>
                <a:gd name="connsiteX103" fmla="*/ 331328 w 2109706"/>
                <a:gd name="connsiteY103" fmla="*/ 286464 h 2105544"/>
                <a:gd name="connsiteX104" fmla="*/ 550213 w 2109706"/>
                <a:gd name="connsiteY104" fmla="*/ 398405 h 2105544"/>
                <a:gd name="connsiteX105" fmla="*/ 648189 w 2109706"/>
                <a:gd name="connsiteY105" fmla="*/ 623887 h 2105544"/>
                <a:gd name="connsiteX106" fmla="*/ 429304 w 2109706"/>
                <a:gd name="connsiteY106" fmla="*/ 511946 h 2105544"/>
                <a:gd name="connsiteX107" fmla="*/ 331328 w 2109706"/>
                <a:gd name="connsiteY107" fmla="*/ 286464 h 2105544"/>
                <a:gd name="connsiteX108" fmla="*/ 1564038 w 2109706"/>
                <a:gd name="connsiteY108" fmla="*/ 130737 h 2105544"/>
                <a:gd name="connsiteX109" fmla="*/ 1525215 w 2109706"/>
                <a:gd name="connsiteY109" fmla="*/ 373500 h 2105544"/>
                <a:gd name="connsiteX110" fmla="*/ 1341045 w 2109706"/>
                <a:gd name="connsiteY110" fmla="*/ 536359 h 2105544"/>
                <a:gd name="connsiteX111" fmla="*/ 1379867 w 2109706"/>
                <a:gd name="connsiteY111" fmla="*/ 293595 h 2105544"/>
                <a:gd name="connsiteX112" fmla="*/ 1564038 w 2109706"/>
                <a:gd name="connsiteY112" fmla="*/ 130737 h 2105544"/>
                <a:gd name="connsiteX113" fmla="*/ 545669 w 2109706"/>
                <a:gd name="connsiteY113" fmla="*/ 130737 h 2105544"/>
                <a:gd name="connsiteX114" fmla="*/ 729839 w 2109706"/>
                <a:gd name="connsiteY114" fmla="*/ 293595 h 2105544"/>
                <a:gd name="connsiteX115" fmla="*/ 768661 w 2109706"/>
                <a:gd name="connsiteY115" fmla="*/ 536359 h 2105544"/>
                <a:gd name="connsiteX116" fmla="*/ 584491 w 2109706"/>
                <a:gd name="connsiteY116" fmla="*/ 373500 h 2105544"/>
                <a:gd name="connsiteX117" fmla="*/ 545669 w 2109706"/>
                <a:gd name="connsiteY117" fmla="*/ 130737 h 2105544"/>
                <a:gd name="connsiteX118" fmla="*/ 1317704 w 2109706"/>
                <a:gd name="connsiteY118" fmla="*/ 33206 h 2105544"/>
                <a:gd name="connsiteX119" fmla="*/ 1340474 w 2109706"/>
                <a:gd name="connsiteY119" fmla="*/ 277998 h 2105544"/>
                <a:gd name="connsiteX120" fmla="*/ 1202591 w 2109706"/>
                <a:gd name="connsiteY120" fmla="*/ 481541 h 2105544"/>
                <a:gd name="connsiteX121" fmla="*/ 1179821 w 2109706"/>
                <a:gd name="connsiteY121" fmla="*/ 236749 h 2105544"/>
                <a:gd name="connsiteX122" fmla="*/ 1317704 w 2109706"/>
                <a:gd name="connsiteY122" fmla="*/ 33206 h 2105544"/>
                <a:gd name="connsiteX123" fmla="*/ 792003 w 2109706"/>
                <a:gd name="connsiteY123" fmla="*/ 33206 h 2105544"/>
                <a:gd name="connsiteX124" fmla="*/ 929886 w 2109706"/>
                <a:gd name="connsiteY124" fmla="*/ 236749 h 2105544"/>
                <a:gd name="connsiteX125" fmla="*/ 907116 w 2109706"/>
                <a:gd name="connsiteY125" fmla="*/ 481541 h 2105544"/>
                <a:gd name="connsiteX126" fmla="*/ 769233 w 2109706"/>
                <a:gd name="connsiteY126" fmla="*/ 277998 h 2105544"/>
                <a:gd name="connsiteX127" fmla="*/ 792003 w 2109706"/>
                <a:gd name="connsiteY127" fmla="*/ 33206 h 2105544"/>
                <a:gd name="connsiteX128" fmla="*/ 1054853 w 2109706"/>
                <a:gd name="connsiteY128" fmla="*/ 0 h 2105544"/>
                <a:gd name="connsiteX129" fmla="*/ 1137785 w 2109706"/>
                <a:gd name="connsiteY129" fmla="*/ 231438 h 2105544"/>
                <a:gd name="connsiteX130" fmla="*/ 1054853 w 2109706"/>
                <a:gd name="connsiteY130" fmla="*/ 462877 h 2105544"/>
                <a:gd name="connsiteX131" fmla="*/ 971921 w 2109706"/>
                <a:gd name="connsiteY131" fmla="*/ 231438 h 2105544"/>
                <a:gd name="connsiteX132" fmla="*/ 1054853 w 2109706"/>
                <a:gd name="connsiteY132" fmla="*/ 0 h 2105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2109706" h="2105544">
                  <a:moveTo>
                    <a:pt x="1129309" y="1646317"/>
                  </a:moveTo>
                  <a:cubicBezTo>
                    <a:pt x="1187634" y="1698750"/>
                    <a:pt x="1229276" y="1775942"/>
                    <a:pt x="1240594" y="1865537"/>
                  </a:cubicBezTo>
                  <a:cubicBezTo>
                    <a:pt x="1251913" y="1955131"/>
                    <a:pt x="1230775" y="2040254"/>
                    <a:pt x="1187323" y="2105544"/>
                  </a:cubicBezTo>
                  <a:cubicBezTo>
                    <a:pt x="1128998" y="2053111"/>
                    <a:pt x="1087357" y="1975920"/>
                    <a:pt x="1076038" y="1886325"/>
                  </a:cubicBezTo>
                  <a:cubicBezTo>
                    <a:pt x="1064720" y="1796731"/>
                    <a:pt x="1085856" y="1711608"/>
                    <a:pt x="1129309" y="1646317"/>
                  </a:cubicBezTo>
                  <a:close/>
                  <a:moveTo>
                    <a:pt x="980398" y="1646317"/>
                  </a:moveTo>
                  <a:cubicBezTo>
                    <a:pt x="1023850" y="1711608"/>
                    <a:pt x="1044988" y="1796731"/>
                    <a:pt x="1033669" y="1886325"/>
                  </a:cubicBezTo>
                  <a:cubicBezTo>
                    <a:pt x="1022351" y="1975920"/>
                    <a:pt x="980709" y="2053111"/>
                    <a:pt x="922384" y="2105544"/>
                  </a:cubicBezTo>
                  <a:cubicBezTo>
                    <a:pt x="878931" y="2040254"/>
                    <a:pt x="857794" y="1955131"/>
                    <a:pt x="869113" y="1865537"/>
                  </a:cubicBezTo>
                  <a:cubicBezTo>
                    <a:pt x="880431" y="1775942"/>
                    <a:pt x="922073" y="1698750"/>
                    <a:pt x="980398" y="1646317"/>
                  </a:cubicBezTo>
                  <a:close/>
                  <a:moveTo>
                    <a:pt x="1273542" y="1609284"/>
                  </a:moveTo>
                  <a:cubicBezTo>
                    <a:pt x="1343074" y="1645565"/>
                    <a:pt x="1402604" y="1709976"/>
                    <a:pt x="1435849" y="1793941"/>
                  </a:cubicBezTo>
                  <a:cubicBezTo>
                    <a:pt x="1469093" y="1877906"/>
                    <a:pt x="1469789" y="1965610"/>
                    <a:pt x="1443938" y="2039656"/>
                  </a:cubicBezTo>
                  <a:cubicBezTo>
                    <a:pt x="1374406" y="2003375"/>
                    <a:pt x="1314876" y="1938964"/>
                    <a:pt x="1281632" y="1854999"/>
                  </a:cubicBezTo>
                  <a:cubicBezTo>
                    <a:pt x="1248388" y="1771034"/>
                    <a:pt x="1247691" y="1683329"/>
                    <a:pt x="1273542" y="1609284"/>
                  </a:cubicBezTo>
                  <a:close/>
                  <a:moveTo>
                    <a:pt x="836164" y="1609284"/>
                  </a:moveTo>
                  <a:cubicBezTo>
                    <a:pt x="862014" y="1683329"/>
                    <a:pt x="861318" y="1771034"/>
                    <a:pt x="828074" y="1854999"/>
                  </a:cubicBezTo>
                  <a:cubicBezTo>
                    <a:pt x="794830" y="1938964"/>
                    <a:pt x="735299" y="2003375"/>
                    <a:pt x="665768" y="2039656"/>
                  </a:cubicBezTo>
                  <a:cubicBezTo>
                    <a:pt x="639917" y="1965610"/>
                    <a:pt x="640613" y="1877906"/>
                    <a:pt x="673858" y="1793941"/>
                  </a:cubicBezTo>
                  <a:cubicBezTo>
                    <a:pt x="707102" y="1709976"/>
                    <a:pt x="766632" y="1645565"/>
                    <a:pt x="836164" y="1609284"/>
                  </a:cubicBezTo>
                  <a:close/>
                  <a:moveTo>
                    <a:pt x="1404034" y="1537545"/>
                  </a:moveTo>
                  <a:cubicBezTo>
                    <a:pt x="1480404" y="1555395"/>
                    <a:pt x="1554083" y="1602977"/>
                    <a:pt x="1607164" y="1676037"/>
                  </a:cubicBezTo>
                  <a:cubicBezTo>
                    <a:pt x="1660245" y="1749096"/>
                    <a:pt x="1682730" y="1833873"/>
                    <a:pt x="1676106" y="1912020"/>
                  </a:cubicBezTo>
                  <a:cubicBezTo>
                    <a:pt x="1599736" y="1894171"/>
                    <a:pt x="1526058" y="1846589"/>
                    <a:pt x="1472977" y="1773529"/>
                  </a:cubicBezTo>
                  <a:cubicBezTo>
                    <a:pt x="1419896" y="1700470"/>
                    <a:pt x="1397410" y="1615693"/>
                    <a:pt x="1404034" y="1537545"/>
                  </a:cubicBezTo>
                  <a:close/>
                  <a:moveTo>
                    <a:pt x="705672" y="1537545"/>
                  </a:moveTo>
                  <a:cubicBezTo>
                    <a:pt x="712296" y="1615693"/>
                    <a:pt x="689810" y="1700470"/>
                    <a:pt x="636729" y="1773529"/>
                  </a:cubicBezTo>
                  <a:cubicBezTo>
                    <a:pt x="583648" y="1846589"/>
                    <a:pt x="509970" y="1894171"/>
                    <a:pt x="433600" y="1912020"/>
                  </a:cubicBezTo>
                  <a:cubicBezTo>
                    <a:pt x="426976" y="1833872"/>
                    <a:pt x="449461" y="1749096"/>
                    <a:pt x="502542" y="1676037"/>
                  </a:cubicBezTo>
                  <a:cubicBezTo>
                    <a:pt x="555623" y="1602977"/>
                    <a:pt x="629302" y="1555394"/>
                    <a:pt x="705672" y="1537545"/>
                  </a:cubicBezTo>
                  <a:close/>
                  <a:moveTo>
                    <a:pt x="1512586" y="1435608"/>
                  </a:moveTo>
                  <a:cubicBezTo>
                    <a:pt x="1590995" y="1433905"/>
                    <a:pt x="1674193" y="1461669"/>
                    <a:pt x="1743775" y="1519233"/>
                  </a:cubicBezTo>
                  <a:cubicBezTo>
                    <a:pt x="1813358" y="1576796"/>
                    <a:pt x="1856220" y="1653317"/>
                    <a:pt x="1869239" y="1730657"/>
                  </a:cubicBezTo>
                  <a:cubicBezTo>
                    <a:pt x="1790829" y="1732361"/>
                    <a:pt x="1707632" y="1704597"/>
                    <a:pt x="1638050" y="1647033"/>
                  </a:cubicBezTo>
                  <a:cubicBezTo>
                    <a:pt x="1568467" y="1589470"/>
                    <a:pt x="1525604" y="1512949"/>
                    <a:pt x="1512586" y="1435608"/>
                  </a:cubicBezTo>
                  <a:close/>
                  <a:moveTo>
                    <a:pt x="597120" y="1435608"/>
                  </a:moveTo>
                  <a:cubicBezTo>
                    <a:pt x="584101" y="1512948"/>
                    <a:pt x="541239" y="1589470"/>
                    <a:pt x="471656" y="1647033"/>
                  </a:cubicBezTo>
                  <a:cubicBezTo>
                    <a:pt x="402074" y="1704597"/>
                    <a:pt x="318877" y="1732361"/>
                    <a:pt x="240467" y="1730657"/>
                  </a:cubicBezTo>
                  <a:cubicBezTo>
                    <a:pt x="253486" y="1653317"/>
                    <a:pt x="296348" y="1576796"/>
                    <a:pt x="365931" y="1519233"/>
                  </a:cubicBezTo>
                  <a:cubicBezTo>
                    <a:pt x="435513" y="1461669"/>
                    <a:pt x="518710" y="1433904"/>
                    <a:pt x="597120" y="1435608"/>
                  </a:cubicBezTo>
                  <a:close/>
                  <a:moveTo>
                    <a:pt x="1650985" y="1299221"/>
                  </a:moveTo>
                  <a:cubicBezTo>
                    <a:pt x="1711282" y="1293845"/>
                    <a:pt x="1775815" y="1304543"/>
                    <a:pt x="1837099" y="1333381"/>
                  </a:cubicBezTo>
                  <a:cubicBezTo>
                    <a:pt x="1918811" y="1371831"/>
                    <a:pt x="1979356" y="1435289"/>
                    <a:pt x="2011200" y="1506961"/>
                  </a:cubicBezTo>
                  <a:cubicBezTo>
                    <a:pt x="1935677" y="1528112"/>
                    <a:pt x="1848190" y="1521910"/>
                    <a:pt x="1766478" y="1483459"/>
                  </a:cubicBezTo>
                  <a:cubicBezTo>
                    <a:pt x="1684766" y="1445008"/>
                    <a:pt x="1624220" y="1381551"/>
                    <a:pt x="1592376" y="1309878"/>
                  </a:cubicBezTo>
                  <a:cubicBezTo>
                    <a:pt x="1611257" y="1304591"/>
                    <a:pt x="1630885" y="1301013"/>
                    <a:pt x="1650985" y="1299221"/>
                  </a:cubicBezTo>
                  <a:close/>
                  <a:moveTo>
                    <a:pt x="458721" y="1299221"/>
                  </a:moveTo>
                  <a:cubicBezTo>
                    <a:pt x="478820" y="1301013"/>
                    <a:pt x="498449" y="1304591"/>
                    <a:pt x="517330" y="1309878"/>
                  </a:cubicBezTo>
                  <a:cubicBezTo>
                    <a:pt x="485486" y="1381551"/>
                    <a:pt x="424940" y="1445008"/>
                    <a:pt x="343228" y="1483459"/>
                  </a:cubicBezTo>
                  <a:cubicBezTo>
                    <a:pt x="261516" y="1521910"/>
                    <a:pt x="174029" y="1528111"/>
                    <a:pt x="98506" y="1506961"/>
                  </a:cubicBezTo>
                  <a:cubicBezTo>
                    <a:pt x="130349" y="1435289"/>
                    <a:pt x="190895" y="1371831"/>
                    <a:pt x="272607" y="1333381"/>
                  </a:cubicBezTo>
                  <a:cubicBezTo>
                    <a:pt x="333891" y="1304543"/>
                    <a:pt x="398424" y="1293845"/>
                    <a:pt x="458721" y="1299221"/>
                  </a:cubicBezTo>
                  <a:close/>
                  <a:moveTo>
                    <a:pt x="1815445" y="1123451"/>
                  </a:moveTo>
                  <a:cubicBezTo>
                    <a:pt x="1837069" y="1123741"/>
                    <a:pt x="1859095" y="1125929"/>
                    <a:pt x="1881271" y="1130160"/>
                  </a:cubicBezTo>
                  <a:cubicBezTo>
                    <a:pt x="1969979" y="1147082"/>
                    <a:pt x="2044403" y="1193488"/>
                    <a:pt x="2093070" y="1254990"/>
                  </a:cubicBezTo>
                  <a:cubicBezTo>
                    <a:pt x="2025180" y="1294258"/>
                    <a:pt x="1938899" y="1310008"/>
                    <a:pt x="1850192" y="1293086"/>
                  </a:cubicBezTo>
                  <a:cubicBezTo>
                    <a:pt x="1761485" y="1276164"/>
                    <a:pt x="1687060" y="1229758"/>
                    <a:pt x="1638392" y="1168255"/>
                  </a:cubicBezTo>
                  <a:cubicBezTo>
                    <a:pt x="1689310" y="1138805"/>
                    <a:pt x="1750573" y="1122583"/>
                    <a:pt x="1815445" y="1123451"/>
                  </a:cubicBezTo>
                  <a:close/>
                  <a:moveTo>
                    <a:pt x="294261" y="1123451"/>
                  </a:moveTo>
                  <a:cubicBezTo>
                    <a:pt x="359133" y="1122583"/>
                    <a:pt x="420396" y="1138805"/>
                    <a:pt x="471314" y="1168256"/>
                  </a:cubicBezTo>
                  <a:cubicBezTo>
                    <a:pt x="422647" y="1229757"/>
                    <a:pt x="348222" y="1276164"/>
                    <a:pt x="259514" y="1293086"/>
                  </a:cubicBezTo>
                  <a:cubicBezTo>
                    <a:pt x="170807" y="1310008"/>
                    <a:pt x="84526" y="1294257"/>
                    <a:pt x="16636" y="1254990"/>
                  </a:cubicBezTo>
                  <a:cubicBezTo>
                    <a:pt x="65303" y="1193488"/>
                    <a:pt x="139728" y="1147082"/>
                    <a:pt x="228435" y="1130160"/>
                  </a:cubicBezTo>
                  <a:cubicBezTo>
                    <a:pt x="250611" y="1125929"/>
                    <a:pt x="272637" y="1123741"/>
                    <a:pt x="294261" y="1123451"/>
                  </a:cubicBezTo>
                  <a:close/>
                  <a:moveTo>
                    <a:pt x="1873517" y="922337"/>
                  </a:moveTo>
                  <a:cubicBezTo>
                    <a:pt x="1963646" y="916667"/>
                    <a:pt x="2047273" y="943107"/>
                    <a:pt x="2109706" y="990574"/>
                  </a:cubicBezTo>
                  <a:cubicBezTo>
                    <a:pt x="2053714" y="1045491"/>
                    <a:pt x="1974060" y="1082204"/>
                    <a:pt x="1883932" y="1087874"/>
                  </a:cubicBezTo>
                  <a:cubicBezTo>
                    <a:pt x="1793803" y="1093544"/>
                    <a:pt x="1710176" y="1067105"/>
                    <a:pt x="1647742" y="1019638"/>
                  </a:cubicBezTo>
                  <a:cubicBezTo>
                    <a:pt x="1703734" y="964721"/>
                    <a:pt x="1783389" y="928008"/>
                    <a:pt x="1873517" y="922337"/>
                  </a:cubicBezTo>
                  <a:close/>
                  <a:moveTo>
                    <a:pt x="236189" y="922337"/>
                  </a:moveTo>
                  <a:cubicBezTo>
                    <a:pt x="326317" y="928008"/>
                    <a:pt x="405972" y="964720"/>
                    <a:pt x="461964" y="1019638"/>
                  </a:cubicBezTo>
                  <a:cubicBezTo>
                    <a:pt x="399530" y="1067104"/>
                    <a:pt x="315903" y="1093544"/>
                    <a:pt x="225774" y="1087874"/>
                  </a:cubicBezTo>
                  <a:cubicBezTo>
                    <a:pt x="135646" y="1082204"/>
                    <a:pt x="55992" y="1045491"/>
                    <a:pt x="0" y="990574"/>
                  </a:cubicBezTo>
                  <a:cubicBezTo>
                    <a:pt x="62433" y="943107"/>
                    <a:pt x="146060" y="916667"/>
                    <a:pt x="236189" y="922337"/>
                  </a:cubicBezTo>
                  <a:close/>
                  <a:moveTo>
                    <a:pt x="1942296" y="704767"/>
                  </a:moveTo>
                  <a:cubicBezTo>
                    <a:pt x="1983960" y="706288"/>
                    <a:pt x="2023923" y="715103"/>
                    <a:pt x="2060061" y="730327"/>
                  </a:cubicBezTo>
                  <a:cubicBezTo>
                    <a:pt x="2019486" y="797444"/>
                    <a:pt x="1951465" y="852812"/>
                    <a:pt x="1865578" y="880719"/>
                  </a:cubicBezTo>
                  <a:cubicBezTo>
                    <a:pt x="1779691" y="908625"/>
                    <a:pt x="1692116" y="903813"/>
                    <a:pt x="1619839" y="873364"/>
                  </a:cubicBezTo>
                  <a:cubicBezTo>
                    <a:pt x="1660415" y="806248"/>
                    <a:pt x="1728436" y="750879"/>
                    <a:pt x="1814323" y="722973"/>
                  </a:cubicBezTo>
                  <a:cubicBezTo>
                    <a:pt x="1857266" y="709020"/>
                    <a:pt x="1900632" y="703246"/>
                    <a:pt x="1942296" y="704767"/>
                  </a:cubicBezTo>
                  <a:close/>
                  <a:moveTo>
                    <a:pt x="167410" y="704767"/>
                  </a:moveTo>
                  <a:cubicBezTo>
                    <a:pt x="209074" y="703246"/>
                    <a:pt x="252440" y="709020"/>
                    <a:pt x="295383" y="722973"/>
                  </a:cubicBezTo>
                  <a:cubicBezTo>
                    <a:pt x="381270" y="750879"/>
                    <a:pt x="449292" y="806247"/>
                    <a:pt x="489867" y="873364"/>
                  </a:cubicBezTo>
                  <a:cubicBezTo>
                    <a:pt x="417591" y="903813"/>
                    <a:pt x="330015" y="908625"/>
                    <a:pt x="244128" y="880719"/>
                  </a:cubicBezTo>
                  <a:cubicBezTo>
                    <a:pt x="158241" y="852812"/>
                    <a:pt x="90220" y="797444"/>
                    <a:pt x="49645" y="730327"/>
                  </a:cubicBezTo>
                  <a:cubicBezTo>
                    <a:pt x="85783" y="715103"/>
                    <a:pt x="125746" y="706288"/>
                    <a:pt x="167410" y="704767"/>
                  </a:cubicBezTo>
                  <a:close/>
                  <a:moveTo>
                    <a:pt x="1887774" y="487375"/>
                  </a:moveTo>
                  <a:cubicBezTo>
                    <a:pt x="1907940" y="486634"/>
                    <a:pt x="1927862" y="487723"/>
                    <a:pt x="1947256" y="490603"/>
                  </a:cubicBezTo>
                  <a:cubicBezTo>
                    <a:pt x="1924647" y="565702"/>
                    <a:pt x="1872532" y="636247"/>
                    <a:pt x="1796284" y="684635"/>
                  </a:cubicBezTo>
                  <a:cubicBezTo>
                    <a:pt x="1720035" y="733024"/>
                    <a:pt x="1634014" y="750143"/>
                    <a:pt x="1556436" y="738625"/>
                  </a:cubicBezTo>
                  <a:cubicBezTo>
                    <a:pt x="1579046" y="663526"/>
                    <a:pt x="1631161" y="592981"/>
                    <a:pt x="1707409" y="544592"/>
                  </a:cubicBezTo>
                  <a:cubicBezTo>
                    <a:pt x="1764596" y="508300"/>
                    <a:pt x="1827279" y="489599"/>
                    <a:pt x="1887774" y="487375"/>
                  </a:cubicBezTo>
                  <a:close/>
                  <a:moveTo>
                    <a:pt x="221932" y="487375"/>
                  </a:moveTo>
                  <a:cubicBezTo>
                    <a:pt x="282427" y="489598"/>
                    <a:pt x="345111" y="508300"/>
                    <a:pt x="402297" y="544592"/>
                  </a:cubicBezTo>
                  <a:cubicBezTo>
                    <a:pt x="478545" y="592981"/>
                    <a:pt x="530661" y="663526"/>
                    <a:pt x="553270" y="738625"/>
                  </a:cubicBezTo>
                  <a:cubicBezTo>
                    <a:pt x="475692" y="750142"/>
                    <a:pt x="389671" y="733024"/>
                    <a:pt x="313422" y="684635"/>
                  </a:cubicBezTo>
                  <a:cubicBezTo>
                    <a:pt x="237174" y="636247"/>
                    <a:pt x="185059" y="565701"/>
                    <a:pt x="162450" y="490603"/>
                  </a:cubicBezTo>
                  <a:cubicBezTo>
                    <a:pt x="181844" y="487723"/>
                    <a:pt x="201767" y="486634"/>
                    <a:pt x="221932" y="487375"/>
                  </a:cubicBezTo>
                  <a:close/>
                  <a:moveTo>
                    <a:pt x="1778378" y="286464"/>
                  </a:moveTo>
                  <a:cubicBezTo>
                    <a:pt x="1775155" y="364827"/>
                    <a:pt x="1742221" y="446116"/>
                    <a:pt x="1680402" y="511946"/>
                  </a:cubicBezTo>
                  <a:cubicBezTo>
                    <a:pt x="1618583" y="577777"/>
                    <a:pt x="1539522" y="615750"/>
                    <a:pt x="1461517" y="623887"/>
                  </a:cubicBezTo>
                  <a:cubicBezTo>
                    <a:pt x="1464740" y="545525"/>
                    <a:pt x="1497673" y="464235"/>
                    <a:pt x="1559493" y="398405"/>
                  </a:cubicBezTo>
                  <a:cubicBezTo>
                    <a:pt x="1621312" y="332574"/>
                    <a:pt x="1700373" y="294601"/>
                    <a:pt x="1778378" y="286464"/>
                  </a:cubicBezTo>
                  <a:close/>
                  <a:moveTo>
                    <a:pt x="331328" y="286464"/>
                  </a:moveTo>
                  <a:cubicBezTo>
                    <a:pt x="409333" y="294601"/>
                    <a:pt x="488394" y="332574"/>
                    <a:pt x="550213" y="398405"/>
                  </a:cubicBezTo>
                  <a:cubicBezTo>
                    <a:pt x="612033" y="464235"/>
                    <a:pt x="644967" y="545525"/>
                    <a:pt x="648189" y="623887"/>
                  </a:cubicBezTo>
                  <a:cubicBezTo>
                    <a:pt x="570185" y="615750"/>
                    <a:pt x="491123" y="577777"/>
                    <a:pt x="429304" y="511946"/>
                  </a:cubicBezTo>
                  <a:cubicBezTo>
                    <a:pt x="367485" y="446116"/>
                    <a:pt x="334551" y="364826"/>
                    <a:pt x="331328" y="286464"/>
                  </a:cubicBezTo>
                  <a:close/>
                  <a:moveTo>
                    <a:pt x="1564038" y="130737"/>
                  </a:moveTo>
                  <a:cubicBezTo>
                    <a:pt x="1580404" y="207438"/>
                    <a:pt x="1568721" y="294364"/>
                    <a:pt x="1525215" y="373500"/>
                  </a:cubicBezTo>
                  <a:cubicBezTo>
                    <a:pt x="1481710" y="452637"/>
                    <a:pt x="1414576" y="509079"/>
                    <a:pt x="1341045" y="536359"/>
                  </a:cubicBezTo>
                  <a:cubicBezTo>
                    <a:pt x="1324679" y="459657"/>
                    <a:pt x="1336362" y="372731"/>
                    <a:pt x="1379867" y="293595"/>
                  </a:cubicBezTo>
                  <a:cubicBezTo>
                    <a:pt x="1423373" y="214458"/>
                    <a:pt x="1490507" y="158017"/>
                    <a:pt x="1564038" y="130737"/>
                  </a:cubicBezTo>
                  <a:close/>
                  <a:moveTo>
                    <a:pt x="545669" y="130737"/>
                  </a:moveTo>
                  <a:cubicBezTo>
                    <a:pt x="619200" y="158017"/>
                    <a:pt x="686333" y="214458"/>
                    <a:pt x="729839" y="293595"/>
                  </a:cubicBezTo>
                  <a:cubicBezTo>
                    <a:pt x="773344" y="372731"/>
                    <a:pt x="785028" y="459657"/>
                    <a:pt x="768661" y="536359"/>
                  </a:cubicBezTo>
                  <a:cubicBezTo>
                    <a:pt x="695131" y="509078"/>
                    <a:pt x="627996" y="452637"/>
                    <a:pt x="584491" y="373500"/>
                  </a:cubicBezTo>
                  <a:cubicBezTo>
                    <a:pt x="540985" y="294364"/>
                    <a:pt x="529303" y="207438"/>
                    <a:pt x="545669" y="130737"/>
                  </a:cubicBezTo>
                  <a:close/>
                  <a:moveTo>
                    <a:pt x="1317704" y="33206"/>
                  </a:moveTo>
                  <a:cubicBezTo>
                    <a:pt x="1352631" y="103428"/>
                    <a:pt x="1362932" y="190528"/>
                    <a:pt x="1340474" y="277998"/>
                  </a:cubicBezTo>
                  <a:cubicBezTo>
                    <a:pt x="1318015" y="365467"/>
                    <a:pt x="1267027" y="436832"/>
                    <a:pt x="1202591" y="481541"/>
                  </a:cubicBezTo>
                  <a:cubicBezTo>
                    <a:pt x="1167664" y="411319"/>
                    <a:pt x="1157362" y="324219"/>
                    <a:pt x="1179821" y="236749"/>
                  </a:cubicBezTo>
                  <a:cubicBezTo>
                    <a:pt x="1202279" y="149280"/>
                    <a:pt x="1253267" y="77916"/>
                    <a:pt x="1317704" y="33206"/>
                  </a:cubicBezTo>
                  <a:close/>
                  <a:moveTo>
                    <a:pt x="792003" y="33206"/>
                  </a:moveTo>
                  <a:cubicBezTo>
                    <a:pt x="856440" y="77916"/>
                    <a:pt x="907428" y="149280"/>
                    <a:pt x="929886" y="236749"/>
                  </a:cubicBezTo>
                  <a:cubicBezTo>
                    <a:pt x="952345" y="324219"/>
                    <a:pt x="942044" y="411319"/>
                    <a:pt x="907116" y="481541"/>
                  </a:cubicBezTo>
                  <a:cubicBezTo>
                    <a:pt x="842680" y="436831"/>
                    <a:pt x="791692" y="365467"/>
                    <a:pt x="769233" y="277998"/>
                  </a:cubicBezTo>
                  <a:cubicBezTo>
                    <a:pt x="746775" y="190528"/>
                    <a:pt x="757077" y="103428"/>
                    <a:pt x="792003" y="33206"/>
                  </a:cubicBezTo>
                  <a:close/>
                  <a:moveTo>
                    <a:pt x="1054853" y="0"/>
                  </a:moveTo>
                  <a:cubicBezTo>
                    <a:pt x="1106147" y="59330"/>
                    <a:pt x="1137785" y="141132"/>
                    <a:pt x="1137785" y="231438"/>
                  </a:cubicBezTo>
                  <a:cubicBezTo>
                    <a:pt x="1137785" y="321745"/>
                    <a:pt x="1106147" y="403548"/>
                    <a:pt x="1054853" y="462877"/>
                  </a:cubicBezTo>
                  <a:cubicBezTo>
                    <a:pt x="1003560" y="403548"/>
                    <a:pt x="971921" y="321745"/>
                    <a:pt x="971921" y="231438"/>
                  </a:cubicBezTo>
                  <a:cubicBezTo>
                    <a:pt x="971921" y="141132"/>
                    <a:pt x="1003560" y="59330"/>
                    <a:pt x="1054853" y="0"/>
                  </a:cubicBezTo>
                  <a:close/>
                </a:path>
              </a:pathLst>
            </a:custGeom>
            <a:solidFill>
              <a:srgbClr val="3E95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endParaRPr>
            </a:p>
          </p:txBody>
        </p:sp>
        <p:sp>
          <p:nvSpPr>
            <p:cNvPr id="9" name="8">
              <a:extLst>
                <a:ext uri="{FF2B5EF4-FFF2-40B4-BE49-F238E27FC236}">
                  <a16:creationId xmlns:a16="http://schemas.microsoft.com/office/drawing/2014/main" xmlns="" id="{336D94F7-51E7-42FB-90CA-22A8853AB721}"/>
                </a:ext>
              </a:extLst>
            </p:cNvPr>
            <p:cNvSpPr/>
            <p:nvPr/>
          </p:nvSpPr>
          <p:spPr>
            <a:xfrm>
              <a:off x="2358180" y="2304409"/>
              <a:ext cx="947839" cy="947839"/>
            </a:xfrm>
            <a:prstGeom prst="ellipse">
              <a:avLst/>
            </a:prstGeom>
            <a:solidFill>
              <a:srgbClr val="683B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zh-CN" sz="2800" dirty="0">
                  <a:solidFill>
                    <a:prstClr val="white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4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endParaRPr>
            </a:p>
          </p:txBody>
        </p:sp>
      </p:grpSp>
      <p:sp>
        <p:nvSpPr>
          <p:cNvPr id="10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23944" y="370511"/>
            <a:ext cx="9342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предотвратить </a:t>
            </a:r>
            <a:r>
              <a:rPr lang="ru-RU" altLang="zh-CN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коронавирусные </a:t>
            </a: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инфекции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68259" y="1134821"/>
            <a:ext cx="103236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6666"/>
                </a:solidFill>
                <a:latin typeface="arial" panose="020B0604020202020204" pitchFamily="34" charset="0"/>
              </a:rPr>
              <a:t>ПРАВИЛО 4. </a:t>
            </a:r>
            <a:r>
              <a:rPr lang="ru-RU" b="1" dirty="0" smtClean="0">
                <a:solidFill>
                  <a:srgbClr val="006666"/>
                </a:solidFill>
                <a:latin typeface="arial" panose="020B0604020202020204" pitchFamily="34" charset="0"/>
              </a:rPr>
              <a:t>  ЗАЩИЩАЙТЕ </a:t>
            </a:r>
            <a:r>
              <a:rPr lang="ru-RU" b="1" dirty="0">
                <a:solidFill>
                  <a:srgbClr val="006666"/>
                </a:solidFill>
                <a:latin typeface="arial" panose="020B0604020202020204" pitchFamily="34" charset="0"/>
              </a:rPr>
              <a:t>ОРГАНЫ ДЫХАНИЯ </a:t>
            </a:r>
            <a:endParaRPr lang="ru-RU" b="1" dirty="0" smtClean="0">
              <a:solidFill>
                <a:srgbClr val="006666"/>
              </a:solidFill>
              <a:latin typeface="arial" panose="020B0604020202020204" pitchFamily="34" charset="0"/>
            </a:endParaRPr>
          </a:p>
          <a:p>
            <a:r>
              <a:rPr lang="ru-RU" b="1" dirty="0" smtClean="0">
                <a:solidFill>
                  <a:srgbClr val="006666"/>
                </a:solidFill>
                <a:latin typeface="arial" panose="020B0604020202020204" pitchFamily="34" charset="0"/>
              </a:rPr>
              <a:t>                       </a:t>
            </a:r>
            <a:endParaRPr lang="ru-RU" dirty="0">
              <a:solidFill>
                <a:srgbClr val="0066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9516" y="2922123"/>
            <a:ext cx="6770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при </a:t>
            </a: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посещении мест массового скопления людей, поездках в общественном транспорте в период роста заболеваемости острыми респираторными вирусными инфекциями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;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268259" y="2070315"/>
            <a:ext cx="79271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3E95A1"/>
                </a:solidFill>
              </a:rPr>
              <a:t>ИСПОЛЬЗУЙТЕ МЕДИЦИНСКИЕ МАСКИ</a:t>
            </a:r>
            <a:endParaRPr lang="ru-RU" sz="2400" b="1" i="1" dirty="0">
              <a:solidFill>
                <a:srgbClr val="3E95A1"/>
              </a:solidFill>
            </a:endParaRPr>
          </a:p>
        </p:txBody>
      </p:sp>
      <p:grpSp>
        <p:nvGrpSpPr>
          <p:cNvPr id="70" name="Группа 69"/>
          <p:cNvGrpSpPr/>
          <p:nvPr/>
        </p:nvGrpSpPr>
        <p:grpSpPr>
          <a:xfrm>
            <a:off x="359608" y="2954101"/>
            <a:ext cx="720000" cy="720000"/>
            <a:chOff x="414100" y="2887512"/>
            <a:chExt cx="720000" cy="720000"/>
          </a:xfrm>
        </p:grpSpPr>
        <p:sp>
          <p:nvSpPr>
            <p:cNvPr id="68" name="circle"/>
            <p:cNvSpPr>
              <a:spLocks noChangeArrowheads="1"/>
            </p:cNvSpPr>
            <p:nvPr/>
          </p:nvSpPr>
          <p:spPr bwMode="auto">
            <a:xfrm>
              <a:off x="414100" y="2887512"/>
              <a:ext cx="720000" cy="720000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69" name="Группа 68"/>
            <p:cNvGrpSpPr/>
            <p:nvPr/>
          </p:nvGrpSpPr>
          <p:grpSpPr>
            <a:xfrm>
              <a:off x="642280" y="2971669"/>
              <a:ext cx="275098" cy="530689"/>
              <a:chOff x="-875173" y="1101271"/>
              <a:chExt cx="588060" cy="943893"/>
            </a:xfrm>
          </p:grpSpPr>
          <p:sp>
            <p:nvSpPr>
              <p:cNvPr id="59" name="stethoscope piece"/>
              <p:cNvSpPr>
                <a:spLocks/>
              </p:cNvSpPr>
              <p:nvPr/>
            </p:nvSpPr>
            <p:spPr bwMode="auto">
              <a:xfrm>
                <a:off x="-573027" y="1619414"/>
                <a:ext cx="0" cy="278424"/>
              </a:xfrm>
              <a:custGeom>
                <a:avLst/>
                <a:gdLst>
                  <a:gd name="T0" fmla="*/ 0 h 223"/>
                  <a:gd name="T1" fmla="*/ 223 h 223"/>
                  <a:gd name="T2" fmla="*/ 0 h 22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23">
                    <a:moveTo>
                      <a:pt x="0" y="0"/>
                    </a:moveTo>
                    <a:lnTo>
                      <a:pt x="0" y="2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0" name="stethoscope piece"/>
              <p:cNvSpPr>
                <a:spLocks noChangeShapeType="1"/>
              </p:cNvSpPr>
              <p:nvPr/>
            </p:nvSpPr>
            <p:spPr bwMode="auto">
              <a:xfrm>
                <a:off x="-573027" y="1619414"/>
                <a:ext cx="0" cy="278424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1" name="stethoscope piece"/>
              <p:cNvSpPr>
                <a:spLocks noEditPoints="1"/>
              </p:cNvSpPr>
              <p:nvPr/>
            </p:nvSpPr>
            <p:spPr bwMode="auto">
              <a:xfrm>
                <a:off x="-858942" y="1101271"/>
                <a:ext cx="571829" cy="900195"/>
              </a:xfrm>
              <a:custGeom>
                <a:avLst/>
                <a:gdLst>
                  <a:gd name="T0" fmla="*/ 210 w 210"/>
                  <a:gd name="T1" fmla="*/ 31 h 330"/>
                  <a:gd name="T2" fmla="*/ 207 w 210"/>
                  <a:gd name="T3" fmla="*/ 22 h 330"/>
                  <a:gd name="T4" fmla="*/ 174 w 210"/>
                  <a:gd name="T5" fmla="*/ 6 h 330"/>
                  <a:gd name="T6" fmla="*/ 163 w 210"/>
                  <a:gd name="T7" fmla="*/ 0 h 330"/>
                  <a:gd name="T8" fmla="*/ 150 w 210"/>
                  <a:gd name="T9" fmla="*/ 12 h 330"/>
                  <a:gd name="T10" fmla="*/ 163 w 210"/>
                  <a:gd name="T11" fmla="*/ 25 h 330"/>
                  <a:gd name="T12" fmla="*/ 172 w 210"/>
                  <a:gd name="T13" fmla="*/ 22 h 330"/>
                  <a:gd name="T14" fmla="*/ 194 w 210"/>
                  <a:gd name="T15" fmla="*/ 32 h 330"/>
                  <a:gd name="T16" fmla="*/ 105 w 210"/>
                  <a:gd name="T17" fmla="*/ 182 h 330"/>
                  <a:gd name="T18" fmla="*/ 17 w 210"/>
                  <a:gd name="T19" fmla="*/ 32 h 330"/>
                  <a:gd name="T20" fmla="*/ 38 w 210"/>
                  <a:gd name="T21" fmla="*/ 22 h 330"/>
                  <a:gd name="T22" fmla="*/ 47 w 210"/>
                  <a:gd name="T23" fmla="*/ 25 h 330"/>
                  <a:gd name="T24" fmla="*/ 60 w 210"/>
                  <a:gd name="T25" fmla="*/ 12 h 330"/>
                  <a:gd name="T26" fmla="*/ 47 w 210"/>
                  <a:gd name="T27" fmla="*/ 0 h 330"/>
                  <a:gd name="T28" fmla="*/ 36 w 210"/>
                  <a:gd name="T29" fmla="*/ 6 h 330"/>
                  <a:gd name="T30" fmla="*/ 4 w 210"/>
                  <a:gd name="T31" fmla="*/ 22 h 330"/>
                  <a:gd name="T32" fmla="*/ 0 w 210"/>
                  <a:gd name="T33" fmla="*/ 31 h 330"/>
                  <a:gd name="T34" fmla="*/ 97 w 210"/>
                  <a:gd name="T35" fmla="*/ 197 h 330"/>
                  <a:gd name="T36" fmla="*/ 97 w 210"/>
                  <a:gd name="T37" fmla="*/ 292 h 330"/>
                  <a:gd name="T38" fmla="*/ 97 w 210"/>
                  <a:gd name="T39" fmla="*/ 292 h 330"/>
                  <a:gd name="T40" fmla="*/ 138 w 210"/>
                  <a:gd name="T41" fmla="*/ 330 h 330"/>
                  <a:gd name="T42" fmla="*/ 179 w 210"/>
                  <a:gd name="T43" fmla="*/ 289 h 330"/>
                  <a:gd name="T44" fmla="*/ 138 w 210"/>
                  <a:gd name="T45" fmla="*/ 249 h 330"/>
                  <a:gd name="T46" fmla="*/ 113 w 210"/>
                  <a:gd name="T47" fmla="*/ 257 h 330"/>
                  <a:gd name="T48" fmla="*/ 113 w 210"/>
                  <a:gd name="T49" fmla="*/ 197 h 330"/>
                  <a:gd name="T50" fmla="*/ 210 w 210"/>
                  <a:gd name="T51" fmla="*/ 31 h 330"/>
                  <a:gd name="T52" fmla="*/ 138 w 210"/>
                  <a:gd name="T53" fmla="*/ 265 h 330"/>
                  <a:gd name="T54" fmla="*/ 163 w 210"/>
                  <a:gd name="T55" fmla="*/ 289 h 330"/>
                  <a:gd name="T56" fmla="*/ 138 w 210"/>
                  <a:gd name="T57" fmla="*/ 314 h 330"/>
                  <a:gd name="T58" fmla="*/ 113 w 210"/>
                  <a:gd name="T59" fmla="*/ 289 h 330"/>
                  <a:gd name="T60" fmla="*/ 138 w 210"/>
                  <a:gd name="T61" fmla="*/ 265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10" h="330">
                    <a:moveTo>
                      <a:pt x="210" y="31"/>
                    </a:moveTo>
                    <a:cubicBezTo>
                      <a:pt x="210" y="29"/>
                      <a:pt x="210" y="26"/>
                      <a:pt x="207" y="22"/>
                    </a:cubicBezTo>
                    <a:cubicBezTo>
                      <a:pt x="201" y="15"/>
                      <a:pt x="183" y="8"/>
                      <a:pt x="174" y="6"/>
                    </a:cubicBezTo>
                    <a:cubicBezTo>
                      <a:pt x="172" y="2"/>
                      <a:pt x="168" y="0"/>
                      <a:pt x="163" y="0"/>
                    </a:cubicBezTo>
                    <a:cubicBezTo>
                      <a:pt x="156" y="0"/>
                      <a:pt x="150" y="5"/>
                      <a:pt x="150" y="12"/>
                    </a:cubicBezTo>
                    <a:cubicBezTo>
                      <a:pt x="150" y="20"/>
                      <a:pt x="156" y="25"/>
                      <a:pt x="163" y="25"/>
                    </a:cubicBezTo>
                    <a:cubicBezTo>
                      <a:pt x="167" y="25"/>
                      <a:pt x="170" y="24"/>
                      <a:pt x="172" y="22"/>
                    </a:cubicBezTo>
                    <a:cubicBezTo>
                      <a:pt x="177" y="23"/>
                      <a:pt x="190" y="28"/>
                      <a:pt x="194" y="32"/>
                    </a:cubicBezTo>
                    <a:cubicBezTo>
                      <a:pt x="186" y="93"/>
                      <a:pt x="145" y="182"/>
                      <a:pt x="105" y="182"/>
                    </a:cubicBezTo>
                    <a:cubicBezTo>
                      <a:pt x="65" y="182"/>
                      <a:pt x="25" y="93"/>
                      <a:pt x="17" y="32"/>
                    </a:cubicBezTo>
                    <a:cubicBezTo>
                      <a:pt x="21" y="28"/>
                      <a:pt x="33" y="23"/>
                      <a:pt x="38" y="22"/>
                    </a:cubicBezTo>
                    <a:cubicBezTo>
                      <a:pt x="40" y="24"/>
                      <a:pt x="43" y="25"/>
                      <a:pt x="47" y="25"/>
                    </a:cubicBezTo>
                    <a:cubicBezTo>
                      <a:pt x="54" y="25"/>
                      <a:pt x="60" y="20"/>
                      <a:pt x="60" y="12"/>
                    </a:cubicBezTo>
                    <a:cubicBezTo>
                      <a:pt x="60" y="5"/>
                      <a:pt x="54" y="0"/>
                      <a:pt x="47" y="0"/>
                    </a:cubicBezTo>
                    <a:cubicBezTo>
                      <a:pt x="42" y="0"/>
                      <a:pt x="38" y="2"/>
                      <a:pt x="36" y="6"/>
                    </a:cubicBezTo>
                    <a:cubicBezTo>
                      <a:pt x="27" y="8"/>
                      <a:pt x="9" y="15"/>
                      <a:pt x="4" y="22"/>
                    </a:cubicBezTo>
                    <a:cubicBezTo>
                      <a:pt x="0" y="26"/>
                      <a:pt x="0" y="29"/>
                      <a:pt x="0" y="31"/>
                    </a:cubicBezTo>
                    <a:cubicBezTo>
                      <a:pt x="7" y="88"/>
                      <a:pt x="45" y="188"/>
                      <a:pt x="97" y="197"/>
                    </a:cubicBezTo>
                    <a:cubicBezTo>
                      <a:pt x="97" y="292"/>
                      <a:pt x="97" y="292"/>
                      <a:pt x="97" y="292"/>
                    </a:cubicBezTo>
                    <a:cubicBezTo>
                      <a:pt x="97" y="292"/>
                      <a:pt x="97" y="292"/>
                      <a:pt x="97" y="292"/>
                    </a:cubicBezTo>
                    <a:cubicBezTo>
                      <a:pt x="99" y="313"/>
                      <a:pt x="116" y="330"/>
                      <a:pt x="138" y="330"/>
                    </a:cubicBezTo>
                    <a:cubicBezTo>
                      <a:pt x="160" y="330"/>
                      <a:pt x="179" y="312"/>
                      <a:pt x="179" y="289"/>
                    </a:cubicBezTo>
                    <a:cubicBezTo>
                      <a:pt x="179" y="267"/>
                      <a:pt x="160" y="249"/>
                      <a:pt x="138" y="249"/>
                    </a:cubicBezTo>
                    <a:cubicBezTo>
                      <a:pt x="129" y="249"/>
                      <a:pt x="120" y="252"/>
                      <a:pt x="113" y="257"/>
                    </a:cubicBezTo>
                    <a:cubicBezTo>
                      <a:pt x="113" y="197"/>
                      <a:pt x="113" y="197"/>
                      <a:pt x="113" y="197"/>
                    </a:cubicBezTo>
                    <a:cubicBezTo>
                      <a:pt x="165" y="188"/>
                      <a:pt x="203" y="88"/>
                      <a:pt x="210" y="31"/>
                    </a:cubicBezTo>
                    <a:close/>
                    <a:moveTo>
                      <a:pt x="138" y="265"/>
                    </a:moveTo>
                    <a:cubicBezTo>
                      <a:pt x="152" y="265"/>
                      <a:pt x="163" y="276"/>
                      <a:pt x="163" y="289"/>
                    </a:cubicBezTo>
                    <a:cubicBezTo>
                      <a:pt x="163" y="303"/>
                      <a:pt x="152" y="314"/>
                      <a:pt x="138" y="314"/>
                    </a:cubicBezTo>
                    <a:cubicBezTo>
                      <a:pt x="124" y="314"/>
                      <a:pt x="113" y="303"/>
                      <a:pt x="113" y="289"/>
                    </a:cubicBezTo>
                    <a:cubicBezTo>
                      <a:pt x="113" y="276"/>
                      <a:pt x="124" y="265"/>
                      <a:pt x="138" y="2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2" name="stethoscope piece"/>
              <p:cNvSpPr>
                <a:spLocks/>
              </p:cNvSpPr>
              <p:nvPr/>
            </p:nvSpPr>
            <p:spPr bwMode="auto">
              <a:xfrm>
                <a:off x="-782781" y="1821676"/>
                <a:ext cx="245962" cy="136091"/>
              </a:xfrm>
              <a:custGeom>
                <a:avLst/>
                <a:gdLst>
                  <a:gd name="T0" fmla="*/ 0 w 197"/>
                  <a:gd name="T1" fmla="*/ 109 h 109"/>
                  <a:gd name="T2" fmla="*/ 197 w 197"/>
                  <a:gd name="T3" fmla="*/ 0 h 109"/>
                  <a:gd name="T4" fmla="*/ 0 w 197"/>
                  <a:gd name="T5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7" h="109">
                    <a:moveTo>
                      <a:pt x="0" y="109"/>
                    </a:moveTo>
                    <a:lnTo>
                      <a:pt x="197" y="0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3" name="stethoscope piece"/>
              <p:cNvSpPr>
                <a:spLocks noChangeShapeType="1"/>
              </p:cNvSpPr>
              <p:nvPr/>
            </p:nvSpPr>
            <p:spPr bwMode="auto">
              <a:xfrm flipV="1">
                <a:off x="-782781" y="1821676"/>
                <a:ext cx="245962" cy="136091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4" name="stethoscope piece"/>
              <p:cNvSpPr>
                <a:spLocks/>
              </p:cNvSpPr>
              <p:nvPr/>
            </p:nvSpPr>
            <p:spPr bwMode="auto">
              <a:xfrm>
                <a:off x="-875173" y="1802948"/>
                <a:ext cx="348342" cy="242216"/>
              </a:xfrm>
              <a:custGeom>
                <a:avLst/>
                <a:gdLst>
                  <a:gd name="T0" fmla="*/ 128 w 128"/>
                  <a:gd name="T1" fmla="*/ 14 h 89"/>
                  <a:gd name="T2" fmla="*/ 120 w 128"/>
                  <a:gd name="T3" fmla="*/ 0 h 89"/>
                  <a:gd name="T4" fmla="*/ 57 w 128"/>
                  <a:gd name="T5" fmla="*/ 35 h 89"/>
                  <a:gd name="T6" fmla="*/ 32 w 128"/>
                  <a:gd name="T7" fmla="*/ 24 h 89"/>
                  <a:gd name="T8" fmla="*/ 0 w 128"/>
                  <a:gd name="T9" fmla="*/ 57 h 89"/>
                  <a:gd name="T10" fmla="*/ 32 w 128"/>
                  <a:gd name="T11" fmla="*/ 89 h 89"/>
                  <a:gd name="T12" fmla="*/ 65 w 128"/>
                  <a:gd name="T13" fmla="*/ 57 h 89"/>
                  <a:gd name="T14" fmla="*/ 64 w 128"/>
                  <a:gd name="T15" fmla="*/ 49 h 89"/>
                  <a:gd name="T16" fmla="*/ 128 w 128"/>
                  <a:gd name="T17" fmla="*/ 14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8" h="89">
                    <a:moveTo>
                      <a:pt x="128" y="14"/>
                    </a:moveTo>
                    <a:cubicBezTo>
                      <a:pt x="120" y="0"/>
                      <a:pt x="120" y="0"/>
                      <a:pt x="120" y="0"/>
                    </a:cubicBezTo>
                    <a:cubicBezTo>
                      <a:pt x="57" y="35"/>
                      <a:pt x="57" y="35"/>
                      <a:pt x="57" y="35"/>
                    </a:cubicBezTo>
                    <a:cubicBezTo>
                      <a:pt x="51" y="28"/>
                      <a:pt x="42" y="24"/>
                      <a:pt x="32" y="24"/>
                    </a:cubicBezTo>
                    <a:cubicBezTo>
                      <a:pt x="14" y="24"/>
                      <a:pt x="0" y="39"/>
                      <a:pt x="0" y="57"/>
                    </a:cubicBezTo>
                    <a:cubicBezTo>
                      <a:pt x="0" y="75"/>
                      <a:pt x="14" y="89"/>
                      <a:pt x="32" y="89"/>
                    </a:cubicBezTo>
                    <a:cubicBezTo>
                      <a:pt x="50" y="89"/>
                      <a:pt x="65" y="75"/>
                      <a:pt x="65" y="57"/>
                    </a:cubicBezTo>
                    <a:cubicBezTo>
                      <a:pt x="65" y="54"/>
                      <a:pt x="65" y="52"/>
                      <a:pt x="64" y="49"/>
                    </a:cubicBezTo>
                    <a:lnTo>
                      <a:pt x="128" y="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5" name="stethoscope piece"/>
              <p:cNvSpPr>
                <a:spLocks noEditPoints="1"/>
              </p:cNvSpPr>
              <p:nvPr/>
            </p:nvSpPr>
            <p:spPr bwMode="auto">
              <a:xfrm>
                <a:off x="-851451" y="1892843"/>
                <a:ext cx="128600" cy="127351"/>
              </a:xfrm>
              <a:custGeom>
                <a:avLst/>
                <a:gdLst>
                  <a:gd name="T0" fmla="*/ 23 w 47"/>
                  <a:gd name="T1" fmla="*/ 47 h 47"/>
                  <a:gd name="T2" fmla="*/ 0 w 47"/>
                  <a:gd name="T3" fmla="*/ 24 h 47"/>
                  <a:gd name="T4" fmla="*/ 23 w 47"/>
                  <a:gd name="T5" fmla="*/ 0 h 47"/>
                  <a:gd name="T6" fmla="*/ 47 w 47"/>
                  <a:gd name="T7" fmla="*/ 24 h 47"/>
                  <a:gd name="T8" fmla="*/ 23 w 47"/>
                  <a:gd name="T9" fmla="*/ 47 h 47"/>
                  <a:gd name="T10" fmla="*/ 23 w 47"/>
                  <a:gd name="T11" fmla="*/ 8 h 47"/>
                  <a:gd name="T12" fmla="*/ 8 w 47"/>
                  <a:gd name="T13" fmla="*/ 24 h 47"/>
                  <a:gd name="T14" fmla="*/ 23 w 47"/>
                  <a:gd name="T15" fmla="*/ 39 h 47"/>
                  <a:gd name="T16" fmla="*/ 39 w 47"/>
                  <a:gd name="T17" fmla="*/ 24 h 47"/>
                  <a:gd name="T18" fmla="*/ 23 w 47"/>
                  <a:gd name="T19" fmla="*/ 8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" h="47">
                    <a:moveTo>
                      <a:pt x="23" y="47"/>
                    </a:moveTo>
                    <a:cubicBezTo>
                      <a:pt x="10" y="47"/>
                      <a:pt x="0" y="37"/>
                      <a:pt x="0" y="24"/>
                    </a:cubicBezTo>
                    <a:cubicBezTo>
                      <a:pt x="0" y="11"/>
                      <a:pt x="10" y="0"/>
                      <a:pt x="23" y="0"/>
                    </a:cubicBezTo>
                    <a:cubicBezTo>
                      <a:pt x="36" y="0"/>
                      <a:pt x="47" y="11"/>
                      <a:pt x="47" y="24"/>
                    </a:cubicBezTo>
                    <a:cubicBezTo>
                      <a:pt x="47" y="37"/>
                      <a:pt x="36" y="47"/>
                      <a:pt x="23" y="47"/>
                    </a:cubicBezTo>
                    <a:close/>
                    <a:moveTo>
                      <a:pt x="23" y="8"/>
                    </a:moveTo>
                    <a:cubicBezTo>
                      <a:pt x="15" y="8"/>
                      <a:pt x="8" y="15"/>
                      <a:pt x="8" y="24"/>
                    </a:cubicBezTo>
                    <a:cubicBezTo>
                      <a:pt x="8" y="32"/>
                      <a:pt x="15" y="39"/>
                      <a:pt x="23" y="39"/>
                    </a:cubicBezTo>
                    <a:cubicBezTo>
                      <a:pt x="32" y="39"/>
                      <a:pt x="39" y="32"/>
                      <a:pt x="39" y="24"/>
                    </a:cubicBezTo>
                    <a:cubicBezTo>
                      <a:pt x="39" y="15"/>
                      <a:pt x="32" y="8"/>
                      <a:pt x="23" y="8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72" name="Группа 71"/>
          <p:cNvGrpSpPr/>
          <p:nvPr/>
        </p:nvGrpSpPr>
        <p:grpSpPr>
          <a:xfrm>
            <a:off x="359608" y="4815315"/>
            <a:ext cx="720000" cy="720000"/>
            <a:chOff x="370591" y="4910356"/>
            <a:chExt cx="720000" cy="720000"/>
          </a:xfrm>
        </p:grpSpPr>
        <p:sp>
          <p:nvSpPr>
            <p:cNvPr id="66" name="circle"/>
            <p:cNvSpPr>
              <a:spLocks noChangeArrowheads="1"/>
            </p:cNvSpPr>
            <p:nvPr/>
          </p:nvSpPr>
          <p:spPr bwMode="auto">
            <a:xfrm>
              <a:off x="370591" y="4910356"/>
              <a:ext cx="720000" cy="720000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40" name="monitor"/>
            <p:cNvGrpSpPr/>
            <p:nvPr/>
          </p:nvGrpSpPr>
          <p:grpSpPr>
            <a:xfrm>
              <a:off x="503242" y="5093269"/>
              <a:ext cx="431369" cy="354174"/>
              <a:chOff x="2195513" y="3808413"/>
              <a:chExt cx="1036638" cy="846138"/>
            </a:xfrm>
          </p:grpSpPr>
          <p:sp>
            <p:nvSpPr>
              <p:cNvPr id="41" name="mointor piece"/>
              <p:cNvSpPr>
                <a:spLocks/>
              </p:cNvSpPr>
              <p:nvPr/>
            </p:nvSpPr>
            <p:spPr bwMode="auto">
              <a:xfrm>
                <a:off x="2195513" y="3808413"/>
                <a:ext cx="1036638" cy="846138"/>
              </a:xfrm>
              <a:custGeom>
                <a:avLst/>
                <a:gdLst>
                  <a:gd name="T0" fmla="*/ 270 w 299"/>
                  <a:gd name="T1" fmla="*/ 0 h 244"/>
                  <a:gd name="T2" fmla="*/ 30 w 299"/>
                  <a:gd name="T3" fmla="*/ 0 h 244"/>
                  <a:gd name="T4" fmla="*/ 0 w 299"/>
                  <a:gd name="T5" fmla="*/ 33 h 244"/>
                  <a:gd name="T6" fmla="*/ 0 w 299"/>
                  <a:gd name="T7" fmla="*/ 176 h 244"/>
                  <a:gd name="T8" fmla="*/ 30 w 299"/>
                  <a:gd name="T9" fmla="*/ 206 h 244"/>
                  <a:gd name="T10" fmla="*/ 72 w 299"/>
                  <a:gd name="T11" fmla="*/ 206 h 244"/>
                  <a:gd name="T12" fmla="*/ 72 w 299"/>
                  <a:gd name="T13" fmla="*/ 210 h 244"/>
                  <a:gd name="T14" fmla="*/ 72 w 299"/>
                  <a:gd name="T15" fmla="*/ 222 h 244"/>
                  <a:gd name="T16" fmla="*/ 88 w 299"/>
                  <a:gd name="T17" fmla="*/ 244 h 244"/>
                  <a:gd name="T18" fmla="*/ 208 w 299"/>
                  <a:gd name="T19" fmla="*/ 244 h 244"/>
                  <a:gd name="T20" fmla="*/ 228 w 299"/>
                  <a:gd name="T21" fmla="*/ 222 h 244"/>
                  <a:gd name="T22" fmla="*/ 228 w 299"/>
                  <a:gd name="T23" fmla="*/ 210 h 244"/>
                  <a:gd name="T24" fmla="*/ 227 w 299"/>
                  <a:gd name="T25" fmla="*/ 206 h 244"/>
                  <a:gd name="T26" fmla="*/ 270 w 299"/>
                  <a:gd name="T27" fmla="*/ 206 h 244"/>
                  <a:gd name="T28" fmla="*/ 299 w 299"/>
                  <a:gd name="T29" fmla="*/ 176 h 244"/>
                  <a:gd name="T30" fmla="*/ 299 w 299"/>
                  <a:gd name="T31" fmla="*/ 33 h 244"/>
                  <a:gd name="T32" fmla="*/ 270 w 299"/>
                  <a:gd name="T33" fmla="*/ 0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99" h="244">
                    <a:moveTo>
                      <a:pt x="270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14" y="0"/>
                      <a:pt x="0" y="15"/>
                      <a:pt x="0" y="33"/>
                    </a:cubicBezTo>
                    <a:cubicBezTo>
                      <a:pt x="0" y="176"/>
                      <a:pt x="0" y="176"/>
                      <a:pt x="0" y="176"/>
                    </a:cubicBezTo>
                    <a:cubicBezTo>
                      <a:pt x="0" y="195"/>
                      <a:pt x="15" y="206"/>
                      <a:pt x="30" y="206"/>
                    </a:cubicBezTo>
                    <a:cubicBezTo>
                      <a:pt x="72" y="206"/>
                      <a:pt x="72" y="206"/>
                      <a:pt x="72" y="206"/>
                    </a:cubicBezTo>
                    <a:cubicBezTo>
                      <a:pt x="72" y="207"/>
                      <a:pt x="72" y="209"/>
                      <a:pt x="72" y="210"/>
                    </a:cubicBezTo>
                    <a:cubicBezTo>
                      <a:pt x="72" y="222"/>
                      <a:pt x="72" y="222"/>
                      <a:pt x="72" y="222"/>
                    </a:cubicBezTo>
                    <a:cubicBezTo>
                      <a:pt x="72" y="236"/>
                      <a:pt x="80" y="244"/>
                      <a:pt x="88" y="244"/>
                    </a:cubicBezTo>
                    <a:cubicBezTo>
                      <a:pt x="208" y="244"/>
                      <a:pt x="208" y="244"/>
                      <a:pt x="208" y="244"/>
                    </a:cubicBezTo>
                    <a:cubicBezTo>
                      <a:pt x="220" y="244"/>
                      <a:pt x="228" y="235"/>
                      <a:pt x="228" y="222"/>
                    </a:cubicBezTo>
                    <a:cubicBezTo>
                      <a:pt x="228" y="210"/>
                      <a:pt x="228" y="210"/>
                      <a:pt x="228" y="210"/>
                    </a:cubicBezTo>
                    <a:cubicBezTo>
                      <a:pt x="228" y="209"/>
                      <a:pt x="227" y="207"/>
                      <a:pt x="227" y="206"/>
                    </a:cubicBezTo>
                    <a:cubicBezTo>
                      <a:pt x="270" y="206"/>
                      <a:pt x="270" y="206"/>
                      <a:pt x="270" y="206"/>
                    </a:cubicBezTo>
                    <a:cubicBezTo>
                      <a:pt x="288" y="206"/>
                      <a:pt x="299" y="195"/>
                      <a:pt x="299" y="176"/>
                    </a:cubicBezTo>
                    <a:cubicBezTo>
                      <a:pt x="299" y="33"/>
                      <a:pt x="299" y="33"/>
                      <a:pt x="299" y="33"/>
                    </a:cubicBezTo>
                    <a:cubicBezTo>
                      <a:pt x="299" y="13"/>
                      <a:pt x="287" y="0"/>
                      <a:pt x="27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2" name="mointor piece"/>
              <p:cNvSpPr>
                <a:spLocks/>
              </p:cNvSpPr>
              <p:nvPr/>
            </p:nvSpPr>
            <p:spPr bwMode="auto">
              <a:xfrm>
                <a:off x="2298700" y="3910013"/>
                <a:ext cx="831850" cy="509588"/>
              </a:xfrm>
              <a:custGeom>
                <a:avLst/>
                <a:gdLst>
                  <a:gd name="T0" fmla="*/ 13 w 240"/>
                  <a:gd name="T1" fmla="*/ 147 h 147"/>
                  <a:gd name="T2" fmla="*/ 0 w 240"/>
                  <a:gd name="T3" fmla="*/ 134 h 147"/>
                  <a:gd name="T4" fmla="*/ 0 w 240"/>
                  <a:gd name="T5" fmla="*/ 17 h 147"/>
                  <a:gd name="T6" fmla="*/ 13 w 240"/>
                  <a:gd name="T7" fmla="*/ 0 h 147"/>
                  <a:gd name="T8" fmla="*/ 226 w 240"/>
                  <a:gd name="T9" fmla="*/ 0 h 147"/>
                  <a:gd name="T10" fmla="*/ 240 w 240"/>
                  <a:gd name="T11" fmla="*/ 17 h 147"/>
                  <a:gd name="T12" fmla="*/ 240 w 240"/>
                  <a:gd name="T13" fmla="*/ 134 h 147"/>
                  <a:gd name="T14" fmla="*/ 226 w 240"/>
                  <a:gd name="T15" fmla="*/ 147 h 147"/>
                  <a:gd name="T16" fmla="*/ 13 w 240"/>
                  <a:gd name="T17" fmla="*/ 147 h 147"/>
                  <a:gd name="T18" fmla="*/ 13 w 240"/>
                  <a:gd name="T19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0" h="147">
                    <a:moveTo>
                      <a:pt x="13" y="147"/>
                    </a:moveTo>
                    <a:cubicBezTo>
                      <a:pt x="6" y="147"/>
                      <a:pt x="0" y="141"/>
                      <a:pt x="0" y="134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7"/>
                      <a:pt x="6" y="0"/>
                      <a:pt x="13" y="0"/>
                    </a:cubicBezTo>
                    <a:cubicBezTo>
                      <a:pt x="226" y="0"/>
                      <a:pt x="226" y="0"/>
                      <a:pt x="226" y="0"/>
                    </a:cubicBezTo>
                    <a:cubicBezTo>
                      <a:pt x="236" y="0"/>
                      <a:pt x="240" y="7"/>
                      <a:pt x="240" y="17"/>
                    </a:cubicBezTo>
                    <a:cubicBezTo>
                      <a:pt x="240" y="134"/>
                      <a:pt x="240" y="134"/>
                      <a:pt x="240" y="134"/>
                    </a:cubicBezTo>
                    <a:cubicBezTo>
                      <a:pt x="240" y="141"/>
                      <a:pt x="236" y="147"/>
                      <a:pt x="226" y="147"/>
                    </a:cubicBezTo>
                    <a:cubicBezTo>
                      <a:pt x="13" y="147"/>
                      <a:pt x="13" y="147"/>
                      <a:pt x="13" y="147"/>
                    </a:cubicBezTo>
                    <a:cubicBezTo>
                      <a:pt x="13" y="147"/>
                      <a:pt x="13" y="147"/>
                      <a:pt x="13" y="1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3" name="mointor piece"/>
              <p:cNvSpPr>
                <a:spLocks noEditPoints="1"/>
              </p:cNvSpPr>
              <p:nvPr/>
            </p:nvSpPr>
            <p:spPr bwMode="auto">
              <a:xfrm>
                <a:off x="2286000" y="3895725"/>
                <a:ext cx="858838" cy="536575"/>
              </a:xfrm>
              <a:custGeom>
                <a:avLst/>
                <a:gdLst>
                  <a:gd name="T0" fmla="*/ 230 w 248"/>
                  <a:gd name="T1" fmla="*/ 155 h 155"/>
                  <a:gd name="T2" fmla="*/ 17 w 248"/>
                  <a:gd name="T3" fmla="*/ 155 h 155"/>
                  <a:gd name="T4" fmla="*/ 0 w 248"/>
                  <a:gd name="T5" fmla="*/ 138 h 155"/>
                  <a:gd name="T6" fmla="*/ 0 w 248"/>
                  <a:gd name="T7" fmla="*/ 21 h 155"/>
                  <a:gd name="T8" fmla="*/ 17 w 248"/>
                  <a:gd name="T9" fmla="*/ 0 h 155"/>
                  <a:gd name="T10" fmla="*/ 230 w 248"/>
                  <a:gd name="T11" fmla="*/ 0 h 155"/>
                  <a:gd name="T12" fmla="*/ 248 w 248"/>
                  <a:gd name="T13" fmla="*/ 21 h 155"/>
                  <a:gd name="T14" fmla="*/ 248 w 248"/>
                  <a:gd name="T15" fmla="*/ 138 h 155"/>
                  <a:gd name="T16" fmla="*/ 230 w 248"/>
                  <a:gd name="T17" fmla="*/ 155 h 155"/>
                  <a:gd name="T18" fmla="*/ 17 w 248"/>
                  <a:gd name="T19" fmla="*/ 8 h 155"/>
                  <a:gd name="T20" fmla="*/ 8 w 248"/>
                  <a:gd name="T21" fmla="*/ 21 h 155"/>
                  <a:gd name="T22" fmla="*/ 8 w 248"/>
                  <a:gd name="T23" fmla="*/ 138 h 155"/>
                  <a:gd name="T24" fmla="*/ 17 w 248"/>
                  <a:gd name="T25" fmla="*/ 147 h 155"/>
                  <a:gd name="T26" fmla="*/ 230 w 248"/>
                  <a:gd name="T27" fmla="*/ 147 h 155"/>
                  <a:gd name="T28" fmla="*/ 240 w 248"/>
                  <a:gd name="T29" fmla="*/ 138 h 155"/>
                  <a:gd name="T30" fmla="*/ 240 w 248"/>
                  <a:gd name="T31" fmla="*/ 21 h 155"/>
                  <a:gd name="T32" fmla="*/ 230 w 248"/>
                  <a:gd name="T33" fmla="*/ 8 h 155"/>
                  <a:gd name="T34" fmla="*/ 17 w 248"/>
                  <a:gd name="T35" fmla="*/ 8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48" h="155">
                    <a:moveTo>
                      <a:pt x="230" y="155"/>
                    </a:moveTo>
                    <a:cubicBezTo>
                      <a:pt x="17" y="155"/>
                      <a:pt x="17" y="155"/>
                      <a:pt x="17" y="155"/>
                    </a:cubicBezTo>
                    <a:cubicBezTo>
                      <a:pt x="8" y="155"/>
                      <a:pt x="0" y="147"/>
                      <a:pt x="0" y="138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8"/>
                      <a:pt x="9" y="0"/>
                      <a:pt x="17" y="0"/>
                    </a:cubicBezTo>
                    <a:cubicBezTo>
                      <a:pt x="230" y="0"/>
                      <a:pt x="230" y="0"/>
                      <a:pt x="230" y="0"/>
                    </a:cubicBezTo>
                    <a:cubicBezTo>
                      <a:pt x="238" y="0"/>
                      <a:pt x="248" y="4"/>
                      <a:pt x="248" y="21"/>
                    </a:cubicBezTo>
                    <a:cubicBezTo>
                      <a:pt x="248" y="138"/>
                      <a:pt x="248" y="138"/>
                      <a:pt x="248" y="138"/>
                    </a:cubicBezTo>
                    <a:cubicBezTo>
                      <a:pt x="248" y="146"/>
                      <a:pt x="243" y="155"/>
                      <a:pt x="230" y="155"/>
                    </a:cubicBezTo>
                    <a:close/>
                    <a:moveTo>
                      <a:pt x="17" y="8"/>
                    </a:moveTo>
                    <a:cubicBezTo>
                      <a:pt x="13" y="8"/>
                      <a:pt x="8" y="14"/>
                      <a:pt x="8" y="21"/>
                    </a:cubicBezTo>
                    <a:cubicBezTo>
                      <a:pt x="8" y="138"/>
                      <a:pt x="8" y="138"/>
                      <a:pt x="8" y="138"/>
                    </a:cubicBezTo>
                    <a:cubicBezTo>
                      <a:pt x="8" y="142"/>
                      <a:pt x="13" y="147"/>
                      <a:pt x="17" y="147"/>
                    </a:cubicBezTo>
                    <a:cubicBezTo>
                      <a:pt x="230" y="147"/>
                      <a:pt x="230" y="147"/>
                      <a:pt x="230" y="147"/>
                    </a:cubicBezTo>
                    <a:cubicBezTo>
                      <a:pt x="237" y="147"/>
                      <a:pt x="240" y="144"/>
                      <a:pt x="240" y="138"/>
                    </a:cubicBezTo>
                    <a:cubicBezTo>
                      <a:pt x="240" y="21"/>
                      <a:pt x="240" y="21"/>
                      <a:pt x="240" y="21"/>
                    </a:cubicBezTo>
                    <a:cubicBezTo>
                      <a:pt x="240" y="11"/>
                      <a:pt x="236" y="8"/>
                      <a:pt x="230" y="8"/>
                    </a:cubicBezTo>
                    <a:lnTo>
                      <a:pt x="17" y="8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4" name="mointor piece"/>
              <p:cNvSpPr>
                <a:spLocks/>
              </p:cNvSpPr>
              <p:nvPr/>
            </p:nvSpPr>
            <p:spPr bwMode="auto">
              <a:xfrm>
                <a:off x="2286000" y="3992563"/>
                <a:ext cx="858838" cy="354013"/>
              </a:xfrm>
              <a:custGeom>
                <a:avLst/>
                <a:gdLst>
                  <a:gd name="T0" fmla="*/ 139 w 248"/>
                  <a:gd name="T1" fmla="*/ 102 h 102"/>
                  <a:gd name="T2" fmla="*/ 135 w 248"/>
                  <a:gd name="T3" fmla="*/ 99 h 102"/>
                  <a:gd name="T4" fmla="*/ 108 w 248"/>
                  <a:gd name="T5" fmla="*/ 15 h 102"/>
                  <a:gd name="T6" fmla="*/ 89 w 248"/>
                  <a:gd name="T7" fmla="*/ 54 h 102"/>
                  <a:gd name="T8" fmla="*/ 85 w 248"/>
                  <a:gd name="T9" fmla="*/ 56 h 102"/>
                  <a:gd name="T10" fmla="*/ 4 w 248"/>
                  <a:gd name="T11" fmla="*/ 56 h 102"/>
                  <a:gd name="T12" fmla="*/ 0 w 248"/>
                  <a:gd name="T13" fmla="*/ 52 h 102"/>
                  <a:gd name="T14" fmla="*/ 4 w 248"/>
                  <a:gd name="T15" fmla="*/ 48 h 102"/>
                  <a:gd name="T16" fmla="*/ 83 w 248"/>
                  <a:gd name="T17" fmla="*/ 48 h 102"/>
                  <a:gd name="T18" fmla="*/ 105 w 248"/>
                  <a:gd name="T19" fmla="*/ 2 h 102"/>
                  <a:gd name="T20" fmla="*/ 109 w 248"/>
                  <a:gd name="T21" fmla="*/ 0 h 102"/>
                  <a:gd name="T22" fmla="*/ 113 w 248"/>
                  <a:gd name="T23" fmla="*/ 3 h 102"/>
                  <a:gd name="T24" fmla="*/ 139 w 248"/>
                  <a:gd name="T25" fmla="*/ 85 h 102"/>
                  <a:gd name="T26" fmla="*/ 150 w 248"/>
                  <a:gd name="T27" fmla="*/ 50 h 102"/>
                  <a:gd name="T28" fmla="*/ 154 w 248"/>
                  <a:gd name="T29" fmla="*/ 47 h 102"/>
                  <a:gd name="T30" fmla="*/ 244 w 248"/>
                  <a:gd name="T31" fmla="*/ 47 h 102"/>
                  <a:gd name="T32" fmla="*/ 248 w 248"/>
                  <a:gd name="T33" fmla="*/ 51 h 102"/>
                  <a:gd name="T34" fmla="*/ 244 w 248"/>
                  <a:gd name="T35" fmla="*/ 55 h 102"/>
                  <a:gd name="T36" fmla="*/ 157 w 248"/>
                  <a:gd name="T37" fmla="*/ 55 h 102"/>
                  <a:gd name="T38" fmla="*/ 143 w 248"/>
                  <a:gd name="T39" fmla="*/ 99 h 102"/>
                  <a:gd name="T40" fmla="*/ 139 w 248"/>
                  <a:gd name="T41" fmla="*/ 102 h 102"/>
                  <a:gd name="T42" fmla="*/ 139 w 248"/>
                  <a:gd name="T43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48" h="102">
                    <a:moveTo>
                      <a:pt x="139" y="102"/>
                    </a:moveTo>
                    <a:cubicBezTo>
                      <a:pt x="137" y="102"/>
                      <a:pt x="136" y="101"/>
                      <a:pt x="135" y="99"/>
                    </a:cubicBezTo>
                    <a:cubicBezTo>
                      <a:pt x="108" y="15"/>
                      <a:pt x="108" y="15"/>
                      <a:pt x="108" y="15"/>
                    </a:cubicBezTo>
                    <a:cubicBezTo>
                      <a:pt x="89" y="54"/>
                      <a:pt x="89" y="54"/>
                      <a:pt x="89" y="54"/>
                    </a:cubicBezTo>
                    <a:cubicBezTo>
                      <a:pt x="88" y="55"/>
                      <a:pt x="87" y="56"/>
                      <a:pt x="85" y="56"/>
                    </a:cubicBezTo>
                    <a:cubicBezTo>
                      <a:pt x="4" y="56"/>
                      <a:pt x="4" y="56"/>
                      <a:pt x="4" y="56"/>
                    </a:cubicBezTo>
                    <a:cubicBezTo>
                      <a:pt x="2" y="56"/>
                      <a:pt x="0" y="54"/>
                      <a:pt x="0" y="52"/>
                    </a:cubicBezTo>
                    <a:cubicBezTo>
                      <a:pt x="0" y="50"/>
                      <a:pt x="2" y="48"/>
                      <a:pt x="4" y="48"/>
                    </a:cubicBezTo>
                    <a:cubicBezTo>
                      <a:pt x="83" y="48"/>
                      <a:pt x="83" y="48"/>
                      <a:pt x="83" y="48"/>
                    </a:cubicBezTo>
                    <a:cubicBezTo>
                      <a:pt x="105" y="2"/>
                      <a:pt x="105" y="2"/>
                      <a:pt x="105" y="2"/>
                    </a:cubicBezTo>
                    <a:cubicBezTo>
                      <a:pt x="106" y="1"/>
                      <a:pt x="108" y="0"/>
                      <a:pt x="109" y="0"/>
                    </a:cubicBezTo>
                    <a:cubicBezTo>
                      <a:pt x="111" y="0"/>
                      <a:pt x="112" y="1"/>
                      <a:pt x="113" y="3"/>
                    </a:cubicBezTo>
                    <a:cubicBezTo>
                      <a:pt x="139" y="85"/>
                      <a:pt x="139" y="85"/>
                      <a:pt x="139" y="85"/>
                    </a:cubicBezTo>
                    <a:cubicBezTo>
                      <a:pt x="150" y="50"/>
                      <a:pt x="150" y="50"/>
                      <a:pt x="150" y="50"/>
                    </a:cubicBezTo>
                    <a:cubicBezTo>
                      <a:pt x="151" y="48"/>
                      <a:pt x="152" y="47"/>
                      <a:pt x="154" y="47"/>
                    </a:cubicBezTo>
                    <a:cubicBezTo>
                      <a:pt x="244" y="47"/>
                      <a:pt x="244" y="47"/>
                      <a:pt x="244" y="47"/>
                    </a:cubicBezTo>
                    <a:cubicBezTo>
                      <a:pt x="246" y="47"/>
                      <a:pt x="248" y="49"/>
                      <a:pt x="248" y="51"/>
                    </a:cubicBezTo>
                    <a:cubicBezTo>
                      <a:pt x="248" y="53"/>
                      <a:pt x="246" y="55"/>
                      <a:pt x="244" y="55"/>
                    </a:cubicBezTo>
                    <a:cubicBezTo>
                      <a:pt x="157" y="55"/>
                      <a:pt x="157" y="55"/>
                      <a:pt x="157" y="55"/>
                    </a:cubicBezTo>
                    <a:cubicBezTo>
                      <a:pt x="143" y="99"/>
                      <a:pt x="143" y="99"/>
                      <a:pt x="143" y="99"/>
                    </a:cubicBezTo>
                    <a:cubicBezTo>
                      <a:pt x="142" y="101"/>
                      <a:pt x="141" y="102"/>
                      <a:pt x="139" y="102"/>
                    </a:cubicBezTo>
                    <a:cubicBezTo>
                      <a:pt x="139" y="102"/>
                      <a:pt x="139" y="102"/>
                      <a:pt x="139" y="102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71" name="Группа 70"/>
          <p:cNvGrpSpPr/>
          <p:nvPr/>
        </p:nvGrpSpPr>
        <p:grpSpPr>
          <a:xfrm>
            <a:off x="359608" y="3884708"/>
            <a:ext cx="720000" cy="720000"/>
            <a:chOff x="384335" y="4082575"/>
            <a:chExt cx="720000" cy="720000"/>
          </a:xfrm>
        </p:grpSpPr>
        <p:sp>
          <p:nvSpPr>
            <p:cNvPr id="67" name="circle"/>
            <p:cNvSpPr>
              <a:spLocks noChangeArrowheads="1"/>
            </p:cNvSpPr>
            <p:nvPr/>
          </p:nvSpPr>
          <p:spPr bwMode="auto">
            <a:xfrm>
              <a:off x="384335" y="4082575"/>
              <a:ext cx="720000" cy="720000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47" name="syringe"/>
            <p:cNvGrpSpPr/>
            <p:nvPr/>
          </p:nvGrpSpPr>
          <p:grpSpPr>
            <a:xfrm>
              <a:off x="651745" y="4198384"/>
              <a:ext cx="156185" cy="488381"/>
              <a:chOff x="773113" y="142875"/>
              <a:chExt cx="392113" cy="1289050"/>
            </a:xfrm>
          </p:grpSpPr>
          <p:sp>
            <p:nvSpPr>
              <p:cNvPr id="48" name="syringe piece"/>
              <p:cNvSpPr>
                <a:spLocks/>
              </p:cNvSpPr>
              <p:nvPr/>
            </p:nvSpPr>
            <p:spPr bwMode="auto">
              <a:xfrm>
                <a:off x="773113" y="142875"/>
                <a:ext cx="392113" cy="1289050"/>
              </a:xfrm>
              <a:custGeom>
                <a:avLst/>
                <a:gdLst>
                  <a:gd name="T0" fmla="*/ 109 w 113"/>
                  <a:gd name="T1" fmla="*/ 19 h 372"/>
                  <a:gd name="T2" fmla="*/ 113 w 113"/>
                  <a:gd name="T3" fmla="*/ 15 h 372"/>
                  <a:gd name="T4" fmla="*/ 113 w 113"/>
                  <a:gd name="T5" fmla="*/ 4 h 372"/>
                  <a:gd name="T6" fmla="*/ 109 w 113"/>
                  <a:gd name="T7" fmla="*/ 0 h 372"/>
                  <a:gd name="T8" fmla="*/ 4 w 113"/>
                  <a:gd name="T9" fmla="*/ 0 h 372"/>
                  <a:gd name="T10" fmla="*/ 0 w 113"/>
                  <a:gd name="T11" fmla="*/ 4 h 372"/>
                  <a:gd name="T12" fmla="*/ 0 w 113"/>
                  <a:gd name="T13" fmla="*/ 15 h 372"/>
                  <a:gd name="T14" fmla="*/ 4 w 113"/>
                  <a:gd name="T15" fmla="*/ 19 h 372"/>
                  <a:gd name="T16" fmla="*/ 25 w 113"/>
                  <a:gd name="T17" fmla="*/ 19 h 372"/>
                  <a:gd name="T18" fmla="*/ 25 w 113"/>
                  <a:gd name="T19" fmla="*/ 55 h 372"/>
                  <a:gd name="T20" fmla="*/ 4 w 113"/>
                  <a:gd name="T21" fmla="*/ 55 h 372"/>
                  <a:gd name="T22" fmla="*/ 0 w 113"/>
                  <a:gd name="T23" fmla="*/ 59 h 372"/>
                  <a:gd name="T24" fmla="*/ 0 w 113"/>
                  <a:gd name="T25" fmla="*/ 294 h 372"/>
                  <a:gd name="T26" fmla="*/ 4 w 113"/>
                  <a:gd name="T27" fmla="*/ 298 h 372"/>
                  <a:gd name="T28" fmla="*/ 31 w 113"/>
                  <a:gd name="T29" fmla="*/ 298 h 372"/>
                  <a:gd name="T30" fmla="*/ 31 w 113"/>
                  <a:gd name="T31" fmla="*/ 311 h 372"/>
                  <a:gd name="T32" fmla="*/ 35 w 113"/>
                  <a:gd name="T33" fmla="*/ 315 h 372"/>
                  <a:gd name="T34" fmla="*/ 52 w 113"/>
                  <a:gd name="T35" fmla="*/ 315 h 372"/>
                  <a:gd name="T36" fmla="*/ 52 w 113"/>
                  <a:gd name="T37" fmla="*/ 368 h 372"/>
                  <a:gd name="T38" fmla="*/ 56 w 113"/>
                  <a:gd name="T39" fmla="*/ 372 h 372"/>
                  <a:gd name="T40" fmla="*/ 60 w 113"/>
                  <a:gd name="T41" fmla="*/ 368 h 372"/>
                  <a:gd name="T42" fmla="*/ 60 w 113"/>
                  <a:gd name="T43" fmla="*/ 315 h 372"/>
                  <a:gd name="T44" fmla="*/ 77 w 113"/>
                  <a:gd name="T45" fmla="*/ 315 h 372"/>
                  <a:gd name="T46" fmla="*/ 81 w 113"/>
                  <a:gd name="T47" fmla="*/ 311 h 372"/>
                  <a:gd name="T48" fmla="*/ 81 w 113"/>
                  <a:gd name="T49" fmla="*/ 298 h 372"/>
                  <a:gd name="T50" fmla="*/ 109 w 113"/>
                  <a:gd name="T51" fmla="*/ 298 h 372"/>
                  <a:gd name="T52" fmla="*/ 113 w 113"/>
                  <a:gd name="T53" fmla="*/ 294 h 372"/>
                  <a:gd name="T54" fmla="*/ 113 w 113"/>
                  <a:gd name="T55" fmla="*/ 59 h 372"/>
                  <a:gd name="T56" fmla="*/ 109 w 113"/>
                  <a:gd name="T57" fmla="*/ 55 h 372"/>
                  <a:gd name="T58" fmla="*/ 88 w 113"/>
                  <a:gd name="T59" fmla="*/ 55 h 372"/>
                  <a:gd name="T60" fmla="*/ 88 w 113"/>
                  <a:gd name="T61" fmla="*/ 19 h 372"/>
                  <a:gd name="T62" fmla="*/ 109 w 113"/>
                  <a:gd name="T63" fmla="*/ 19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3" h="372">
                    <a:moveTo>
                      <a:pt x="109" y="19"/>
                    </a:moveTo>
                    <a:cubicBezTo>
                      <a:pt x="111" y="19"/>
                      <a:pt x="113" y="17"/>
                      <a:pt x="113" y="15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3" y="2"/>
                      <a:pt x="111" y="0"/>
                      <a:pt x="109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7"/>
                      <a:pt x="2" y="19"/>
                      <a:pt x="4" y="19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5" y="55"/>
                      <a:pt x="25" y="55"/>
                      <a:pt x="25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2" y="55"/>
                      <a:pt x="0" y="57"/>
                      <a:pt x="0" y="59"/>
                    </a:cubicBezTo>
                    <a:cubicBezTo>
                      <a:pt x="0" y="294"/>
                      <a:pt x="0" y="294"/>
                      <a:pt x="0" y="294"/>
                    </a:cubicBezTo>
                    <a:cubicBezTo>
                      <a:pt x="0" y="296"/>
                      <a:pt x="2" y="298"/>
                      <a:pt x="4" y="298"/>
                    </a:cubicBezTo>
                    <a:cubicBezTo>
                      <a:pt x="31" y="298"/>
                      <a:pt x="31" y="298"/>
                      <a:pt x="31" y="298"/>
                    </a:cubicBezTo>
                    <a:cubicBezTo>
                      <a:pt x="31" y="311"/>
                      <a:pt x="31" y="311"/>
                      <a:pt x="31" y="311"/>
                    </a:cubicBezTo>
                    <a:cubicBezTo>
                      <a:pt x="31" y="313"/>
                      <a:pt x="33" y="315"/>
                      <a:pt x="35" y="315"/>
                    </a:cubicBezTo>
                    <a:cubicBezTo>
                      <a:pt x="52" y="315"/>
                      <a:pt x="52" y="315"/>
                      <a:pt x="52" y="315"/>
                    </a:cubicBezTo>
                    <a:cubicBezTo>
                      <a:pt x="52" y="368"/>
                      <a:pt x="52" y="368"/>
                      <a:pt x="52" y="368"/>
                    </a:cubicBezTo>
                    <a:cubicBezTo>
                      <a:pt x="52" y="371"/>
                      <a:pt x="54" y="372"/>
                      <a:pt x="56" y="372"/>
                    </a:cubicBezTo>
                    <a:cubicBezTo>
                      <a:pt x="59" y="372"/>
                      <a:pt x="60" y="371"/>
                      <a:pt x="60" y="368"/>
                    </a:cubicBezTo>
                    <a:cubicBezTo>
                      <a:pt x="60" y="315"/>
                      <a:pt x="60" y="315"/>
                      <a:pt x="60" y="315"/>
                    </a:cubicBezTo>
                    <a:cubicBezTo>
                      <a:pt x="77" y="315"/>
                      <a:pt x="77" y="315"/>
                      <a:pt x="77" y="315"/>
                    </a:cubicBezTo>
                    <a:cubicBezTo>
                      <a:pt x="80" y="315"/>
                      <a:pt x="81" y="313"/>
                      <a:pt x="81" y="311"/>
                    </a:cubicBezTo>
                    <a:cubicBezTo>
                      <a:pt x="81" y="298"/>
                      <a:pt x="81" y="298"/>
                      <a:pt x="81" y="298"/>
                    </a:cubicBezTo>
                    <a:cubicBezTo>
                      <a:pt x="109" y="298"/>
                      <a:pt x="109" y="298"/>
                      <a:pt x="109" y="298"/>
                    </a:cubicBezTo>
                    <a:cubicBezTo>
                      <a:pt x="111" y="298"/>
                      <a:pt x="113" y="296"/>
                      <a:pt x="113" y="294"/>
                    </a:cubicBezTo>
                    <a:cubicBezTo>
                      <a:pt x="113" y="59"/>
                      <a:pt x="113" y="59"/>
                      <a:pt x="113" y="59"/>
                    </a:cubicBezTo>
                    <a:cubicBezTo>
                      <a:pt x="113" y="57"/>
                      <a:pt x="111" y="55"/>
                      <a:pt x="109" y="55"/>
                    </a:cubicBezTo>
                    <a:cubicBezTo>
                      <a:pt x="88" y="55"/>
                      <a:pt x="88" y="55"/>
                      <a:pt x="88" y="55"/>
                    </a:cubicBezTo>
                    <a:cubicBezTo>
                      <a:pt x="88" y="19"/>
                      <a:pt x="88" y="19"/>
                      <a:pt x="88" y="19"/>
                    </a:cubicBezTo>
                    <a:lnTo>
                      <a:pt x="109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9" name="syringe piece"/>
              <p:cNvSpPr>
                <a:spLocks/>
              </p:cNvSpPr>
              <p:nvPr/>
            </p:nvSpPr>
            <p:spPr bwMode="auto">
              <a:xfrm>
                <a:off x="1027113" y="461963"/>
                <a:ext cx="106363" cy="26988"/>
              </a:xfrm>
              <a:custGeom>
                <a:avLst/>
                <a:gdLst>
                  <a:gd name="T0" fmla="*/ 27 w 31"/>
                  <a:gd name="T1" fmla="*/ 8 h 8"/>
                  <a:gd name="T2" fmla="*/ 4 w 31"/>
                  <a:gd name="T3" fmla="*/ 8 h 8"/>
                  <a:gd name="T4" fmla="*/ 0 w 31"/>
                  <a:gd name="T5" fmla="*/ 4 h 8"/>
                  <a:gd name="T6" fmla="*/ 4 w 31"/>
                  <a:gd name="T7" fmla="*/ 0 h 8"/>
                  <a:gd name="T8" fmla="*/ 27 w 31"/>
                  <a:gd name="T9" fmla="*/ 0 h 8"/>
                  <a:gd name="T10" fmla="*/ 31 w 31"/>
                  <a:gd name="T11" fmla="*/ 4 h 8"/>
                  <a:gd name="T12" fmla="*/ 27 w 31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" h="8">
                    <a:moveTo>
                      <a:pt x="27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1" y="8"/>
                      <a:pt x="0" y="6"/>
                      <a:pt x="0" y="4"/>
                    </a:cubicBezTo>
                    <a:cubicBezTo>
                      <a:pt x="0" y="1"/>
                      <a:pt x="1" y="0"/>
                      <a:pt x="4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9" y="0"/>
                      <a:pt x="31" y="1"/>
                      <a:pt x="31" y="4"/>
                    </a:cubicBezTo>
                    <a:cubicBezTo>
                      <a:pt x="31" y="6"/>
                      <a:pt x="29" y="8"/>
                      <a:pt x="27" y="8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0" name="syringe piece"/>
              <p:cNvSpPr>
                <a:spLocks/>
              </p:cNvSpPr>
              <p:nvPr/>
            </p:nvSpPr>
            <p:spPr bwMode="auto">
              <a:xfrm>
                <a:off x="946150" y="541338"/>
                <a:ext cx="187325" cy="26988"/>
              </a:xfrm>
              <a:custGeom>
                <a:avLst/>
                <a:gdLst>
                  <a:gd name="T0" fmla="*/ 50 w 54"/>
                  <a:gd name="T1" fmla="*/ 8 h 8"/>
                  <a:gd name="T2" fmla="*/ 4 w 54"/>
                  <a:gd name="T3" fmla="*/ 8 h 8"/>
                  <a:gd name="T4" fmla="*/ 0 w 54"/>
                  <a:gd name="T5" fmla="*/ 4 h 8"/>
                  <a:gd name="T6" fmla="*/ 4 w 54"/>
                  <a:gd name="T7" fmla="*/ 0 h 8"/>
                  <a:gd name="T8" fmla="*/ 50 w 54"/>
                  <a:gd name="T9" fmla="*/ 0 h 8"/>
                  <a:gd name="T10" fmla="*/ 54 w 54"/>
                  <a:gd name="T11" fmla="*/ 4 h 8"/>
                  <a:gd name="T12" fmla="*/ 50 w 54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8">
                    <a:moveTo>
                      <a:pt x="50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1" y="8"/>
                      <a:pt x="0" y="6"/>
                      <a:pt x="0" y="4"/>
                    </a:cubicBezTo>
                    <a:cubicBezTo>
                      <a:pt x="0" y="1"/>
                      <a:pt x="1" y="0"/>
                      <a:pt x="4" y="0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52" y="0"/>
                      <a:pt x="54" y="1"/>
                      <a:pt x="54" y="4"/>
                    </a:cubicBezTo>
                    <a:cubicBezTo>
                      <a:pt x="54" y="6"/>
                      <a:pt x="52" y="8"/>
                      <a:pt x="50" y="8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1" name="syringe piece"/>
              <p:cNvSpPr>
                <a:spLocks/>
              </p:cNvSpPr>
              <p:nvPr/>
            </p:nvSpPr>
            <p:spPr bwMode="auto">
              <a:xfrm>
                <a:off x="1027113" y="620713"/>
                <a:ext cx="106363" cy="28575"/>
              </a:xfrm>
              <a:custGeom>
                <a:avLst/>
                <a:gdLst>
                  <a:gd name="T0" fmla="*/ 27 w 31"/>
                  <a:gd name="T1" fmla="*/ 8 h 8"/>
                  <a:gd name="T2" fmla="*/ 4 w 31"/>
                  <a:gd name="T3" fmla="*/ 8 h 8"/>
                  <a:gd name="T4" fmla="*/ 0 w 31"/>
                  <a:gd name="T5" fmla="*/ 4 h 8"/>
                  <a:gd name="T6" fmla="*/ 4 w 31"/>
                  <a:gd name="T7" fmla="*/ 0 h 8"/>
                  <a:gd name="T8" fmla="*/ 27 w 31"/>
                  <a:gd name="T9" fmla="*/ 0 h 8"/>
                  <a:gd name="T10" fmla="*/ 31 w 31"/>
                  <a:gd name="T11" fmla="*/ 4 h 8"/>
                  <a:gd name="T12" fmla="*/ 27 w 31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" h="8">
                    <a:moveTo>
                      <a:pt x="27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1" y="8"/>
                      <a:pt x="0" y="6"/>
                      <a:pt x="0" y="4"/>
                    </a:cubicBezTo>
                    <a:cubicBezTo>
                      <a:pt x="0" y="1"/>
                      <a:pt x="1" y="0"/>
                      <a:pt x="4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9" y="0"/>
                      <a:pt x="31" y="1"/>
                      <a:pt x="31" y="4"/>
                    </a:cubicBezTo>
                    <a:cubicBezTo>
                      <a:pt x="31" y="6"/>
                      <a:pt x="29" y="8"/>
                      <a:pt x="27" y="8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2" name="syringe piece"/>
              <p:cNvSpPr>
                <a:spLocks/>
              </p:cNvSpPr>
              <p:nvPr/>
            </p:nvSpPr>
            <p:spPr bwMode="auto">
              <a:xfrm>
                <a:off x="946150" y="700088"/>
                <a:ext cx="187325" cy="28575"/>
              </a:xfrm>
              <a:custGeom>
                <a:avLst/>
                <a:gdLst>
                  <a:gd name="T0" fmla="*/ 50 w 54"/>
                  <a:gd name="T1" fmla="*/ 8 h 8"/>
                  <a:gd name="T2" fmla="*/ 4 w 54"/>
                  <a:gd name="T3" fmla="*/ 8 h 8"/>
                  <a:gd name="T4" fmla="*/ 0 w 54"/>
                  <a:gd name="T5" fmla="*/ 4 h 8"/>
                  <a:gd name="T6" fmla="*/ 4 w 54"/>
                  <a:gd name="T7" fmla="*/ 0 h 8"/>
                  <a:gd name="T8" fmla="*/ 50 w 54"/>
                  <a:gd name="T9" fmla="*/ 0 h 8"/>
                  <a:gd name="T10" fmla="*/ 54 w 54"/>
                  <a:gd name="T11" fmla="*/ 4 h 8"/>
                  <a:gd name="T12" fmla="*/ 50 w 54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8">
                    <a:moveTo>
                      <a:pt x="50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1" y="8"/>
                      <a:pt x="0" y="6"/>
                      <a:pt x="0" y="4"/>
                    </a:cubicBezTo>
                    <a:cubicBezTo>
                      <a:pt x="0" y="1"/>
                      <a:pt x="1" y="0"/>
                      <a:pt x="4" y="0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52" y="0"/>
                      <a:pt x="54" y="1"/>
                      <a:pt x="54" y="4"/>
                    </a:cubicBezTo>
                    <a:cubicBezTo>
                      <a:pt x="54" y="6"/>
                      <a:pt x="52" y="8"/>
                      <a:pt x="50" y="8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3" name="syringe piece"/>
              <p:cNvSpPr>
                <a:spLocks/>
              </p:cNvSpPr>
              <p:nvPr/>
            </p:nvSpPr>
            <p:spPr bwMode="auto">
              <a:xfrm>
                <a:off x="1027113" y="781050"/>
                <a:ext cx="106363" cy="26988"/>
              </a:xfrm>
              <a:custGeom>
                <a:avLst/>
                <a:gdLst>
                  <a:gd name="T0" fmla="*/ 27 w 31"/>
                  <a:gd name="T1" fmla="*/ 8 h 8"/>
                  <a:gd name="T2" fmla="*/ 4 w 31"/>
                  <a:gd name="T3" fmla="*/ 8 h 8"/>
                  <a:gd name="T4" fmla="*/ 0 w 31"/>
                  <a:gd name="T5" fmla="*/ 4 h 8"/>
                  <a:gd name="T6" fmla="*/ 4 w 31"/>
                  <a:gd name="T7" fmla="*/ 0 h 8"/>
                  <a:gd name="T8" fmla="*/ 27 w 31"/>
                  <a:gd name="T9" fmla="*/ 0 h 8"/>
                  <a:gd name="T10" fmla="*/ 31 w 31"/>
                  <a:gd name="T11" fmla="*/ 4 h 8"/>
                  <a:gd name="T12" fmla="*/ 27 w 31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" h="8">
                    <a:moveTo>
                      <a:pt x="27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1" y="8"/>
                      <a:pt x="0" y="6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9" y="0"/>
                      <a:pt x="31" y="2"/>
                      <a:pt x="31" y="4"/>
                    </a:cubicBezTo>
                    <a:cubicBezTo>
                      <a:pt x="31" y="6"/>
                      <a:pt x="29" y="8"/>
                      <a:pt x="27" y="8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4" name="syringe piece"/>
              <p:cNvSpPr>
                <a:spLocks/>
              </p:cNvSpPr>
              <p:nvPr/>
            </p:nvSpPr>
            <p:spPr bwMode="auto">
              <a:xfrm>
                <a:off x="946150" y="860425"/>
                <a:ext cx="187325" cy="26988"/>
              </a:xfrm>
              <a:custGeom>
                <a:avLst/>
                <a:gdLst>
                  <a:gd name="T0" fmla="*/ 50 w 54"/>
                  <a:gd name="T1" fmla="*/ 8 h 8"/>
                  <a:gd name="T2" fmla="*/ 4 w 54"/>
                  <a:gd name="T3" fmla="*/ 8 h 8"/>
                  <a:gd name="T4" fmla="*/ 0 w 54"/>
                  <a:gd name="T5" fmla="*/ 4 h 8"/>
                  <a:gd name="T6" fmla="*/ 4 w 54"/>
                  <a:gd name="T7" fmla="*/ 0 h 8"/>
                  <a:gd name="T8" fmla="*/ 50 w 54"/>
                  <a:gd name="T9" fmla="*/ 0 h 8"/>
                  <a:gd name="T10" fmla="*/ 54 w 54"/>
                  <a:gd name="T11" fmla="*/ 4 h 8"/>
                  <a:gd name="T12" fmla="*/ 50 w 54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8">
                    <a:moveTo>
                      <a:pt x="50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1" y="8"/>
                      <a:pt x="0" y="6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52" y="0"/>
                      <a:pt x="54" y="2"/>
                      <a:pt x="54" y="4"/>
                    </a:cubicBezTo>
                    <a:cubicBezTo>
                      <a:pt x="54" y="6"/>
                      <a:pt x="52" y="8"/>
                      <a:pt x="50" y="8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5" name="syringe piece"/>
              <p:cNvSpPr>
                <a:spLocks/>
              </p:cNvSpPr>
              <p:nvPr/>
            </p:nvSpPr>
            <p:spPr bwMode="auto">
              <a:xfrm>
                <a:off x="1027113" y="939800"/>
                <a:ext cx="106363" cy="28575"/>
              </a:xfrm>
              <a:custGeom>
                <a:avLst/>
                <a:gdLst>
                  <a:gd name="T0" fmla="*/ 27 w 31"/>
                  <a:gd name="T1" fmla="*/ 8 h 8"/>
                  <a:gd name="T2" fmla="*/ 4 w 31"/>
                  <a:gd name="T3" fmla="*/ 8 h 8"/>
                  <a:gd name="T4" fmla="*/ 0 w 31"/>
                  <a:gd name="T5" fmla="*/ 4 h 8"/>
                  <a:gd name="T6" fmla="*/ 4 w 31"/>
                  <a:gd name="T7" fmla="*/ 0 h 8"/>
                  <a:gd name="T8" fmla="*/ 27 w 31"/>
                  <a:gd name="T9" fmla="*/ 0 h 8"/>
                  <a:gd name="T10" fmla="*/ 31 w 31"/>
                  <a:gd name="T11" fmla="*/ 4 h 8"/>
                  <a:gd name="T12" fmla="*/ 27 w 31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" h="8">
                    <a:moveTo>
                      <a:pt x="27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1" y="8"/>
                      <a:pt x="0" y="6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9" y="0"/>
                      <a:pt x="31" y="2"/>
                      <a:pt x="31" y="4"/>
                    </a:cubicBezTo>
                    <a:cubicBezTo>
                      <a:pt x="31" y="6"/>
                      <a:pt x="29" y="8"/>
                      <a:pt x="27" y="8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6" name="syringe piece"/>
              <p:cNvSpPr>
                <a:spLocks/>
              </p:cNvSpPr>
              <p:nvPr/>
            </p:nvSpPr>
            <p:spPr bwMode="auto">
              <a:xfrm>
                <a:off x="946150" y="1019175"/>
                <a:ext cx="187325" cy="28575"/>
              </a:xfrm>
              <a:custGeom>
                <a:avLst/>
                <a:gdLst>
                  <a:gd name="T0" fmla="*/ 50 w 54"/>
                  <a:gd name="T1" fmla="*/ 8 h 8"/>
                  <a:gd name="T2" fmla="*/ 4 w 54"/>
                  <a:gd name="T3" fmla="*/ 8 h 8"/>
                  <a:gd name="T4" fmla="*/ 0 w 54"/>
                  <a:gd name="T5" fmla="*/ 4 h 8"/>
                  <a:gd name="T6" fmla="*/ 4 w 54"/>
                  <a:gd name="T7" fmla="*/ 0 h 8"/>
                  <a:gd name="T8" fmla="*/ 50 w 54"/>
                  <a:gd name="T9" fmla="*/ 0 h 8"/>
                  <a:gd name="T10" fmla="*/ 54 w 54"/>
                  <a:gd name="T11" fmla="*/ 4 h 8"/>
                  <a:gd name="T12" fmla="*/ 50 w 54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8">
                    <a:moveTo>
                      <a:pt x="50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1" y="8"/>
                      <a:pt x="0" y="6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52" y="0"/>
                      <a:pt x="54" y="2"/>
                      <a:pt x="54" y="4"/>
                    </a:cubicBezTo>
                    <a:cubicBezTo>
                      <a:pt x="54" y="6"/>
                      <a:pt x="52" y="8"/>
                      <a:pt x="50" y="8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sp>
        <p:nvSpPr>
          <p:cNvPr id="74" name="Прямоугольник 73"/>
          <p:cNvSpPr/>
          <p:nvPr/>
        </p:nvSpPr>
        <p:spPr>
          <a:xfrm>
            <a:off x="1189515" y="4063709"/>
            <a:ext cx="64771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при </a:t>
            </a: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уходе за больными острыми респираторными вирусными инфекциями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;</a:t>
            </a:r>
            <a:endParaRPr lang="ru-RU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1189515" y="4928296"/>
            <a:ext cx="63672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при </a:t>
            </a: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общении с лицами с признаками острой респираторной вирусной инфекции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;</a:t>
            </a:r>
            <a:endParaRPr lang="ru-RU" dirty="0"/>
          </a:p>
        </p:txBody>
      </p:sp>
      <p:sp>
        <p:nvSpPr>
          <p:cNvPr id="76" name="Прямоугольник 75"/>
          <p:cNvSpPr/>
          <p:nvPr/>
        </p:nvSpPr>
        <p:spPr>
          <a:xfrm>
            <a:off x="1189515" y="5792883"/>
            <a:ext cx="64771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при </a:t>
            </a: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рисках инфицирования другими инфекциями, передающимися воздушно-капельным путем.</a:t>
            </a:r>
            <a:endParaRPr lang="ru-RU" dirty="0"/>
          </a:p>
        </p:txBody>
      </p:sp>
      <p:pic>
        <p:nvPicPr>
          <p:cNvPr id="77" name="Рисунок 7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278" y="2070315"/>
            <a:ext cx="4910393" cy="4786303"/>
          </a:xfrm>
          <a:prstGeom prst="rect">
            <a:avLst/>
          </a:prstGeom>
        </p:spPr>
      </p:pic>
      <p:grpSp>
        <p:nvGrpSpPr>
          <p:cNvPr id="78" name="Группа 77"/>
          <p:cNvGrpSpPr/>
          <p:nvPr/>
        </p:nvGrpSpPr>
        <p:grpSpPr>
          <a:xfrm>
            <a:off x="359608" y="5745922"/>
            <a:ext cx="720000" cy="720000"/>
            <a:chOff x="3985266" y="5544468"/>
            <a:chExt cx="720000" cy="720000"/>
          </a:xfrm>
        </p:grpSpPr>
        <p:sp>
          <p:nvSpPr>
            <p:cNvPr id="79" name="circle"/>
            <p:cNvSpPr>
              <a:spLocks noChangeArrowheads="1"/>
            </p:cNvSpPr>
            <p:nvPr/>
          </p:nvSpPr>
          <p:spPr bwMode="auto">
            <a:xfrm>
              <a:off x="3985266" y="5544468"/>
              <a:ext cx="720000" cy="720000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80" name="thermometer"/>
            <p:cNvGrpSpPr/>
            <p:nvPr/>
          </p:nvGrpSpPr>
          <p:grpSpPr>
            <a:xfrm>
              <a:off x="4085748" y="5722167"/>
              <a:ext cx="478672" cy="364602"/>
              <a:chOff x="2374900" y="5594350"/>
              <a:chExt cx="1085850" cy="827088"/>
            </a:xfrm>
          </p:grpSpPr>
          <p:sp>
            <p:nvSpPr>
              <p:cNvPr id="81" name="Freeform 6"/>
              <p:cNvSpPr>
                <a:spLocks/>
              </p:cNvSpPr>
              <p:nvPr/>
            </p:nvSpPr>
            <p:spPr bwMode="auto">
              <a:xfrm>
                <a:off x="2374900" y="5594350"/>
                <a:ext cx="1085850" cy="827088"/>
              </a:xfrm>
              <a:custGeom>
                <a:avLst/>
                <a:gdLst>
                  <a:gd name="T0" fmla="*/ 310 w 313"/>
                  <a:gd name="T1" fmla="*/ 43 h 238"/>
                  <a:gd name="T2" fmla="*/ 284 w 313"/>
                  <a:gd name="T3" fmla="*/ 6 h 238"/>
                  <a:gd name="T4" fmla="*/ 273 w 313"/>
                  <a:gd name="T5" fmla="*/ 0 h 238"/>
                  <a:gd name="T6" fmla="*/ 273 w 313"/>
                  <a:gd name="T7" fmla="*/ 0 h 238"/>
                  <a:gd name="T8" fmla="*/ 266 w 313"/>
                  <a:gd name="T9" fmla="*/ 3 h 238"/>
                  <a:gd name="T10" fmla="*/ 64 w 313"/>
                  <a:gd name="T11" fmla="*/ 144 h 238"/>
                  <a:gd name="T12" fmla="*/ 60 w 313"/>
                  <a:gd name="T13" fmla="*/ 163 h 238"/>
                  <a:gd name="T14" fmla="*/ 64 w 313"/>
                  <a:gd name="T15" fmla="*/ 167 h 238"/>
                  <a:gd name="T16" fmla="*/ 36 w 313"/>
                  <a:gd name="T17" fmla="*/ 186 h 238"/>
                  <a:gd name="T18" fmla="*/ 30 w 313"/>
                  <a:gd name="T19" fmla="*/ 185 h 238"/>
                  <a:gd name="T20" fmla="*/ 14 w 313"/>
                  <a:gd name="T21" fmla="*/ 190 h 238"/>
                  <a:gd name="T22" fmla="*/ 8 w 313"/>
                  <a:gd name="T23" fmla="*/ 227 h 238"/>
                  <a:gd name="T24" fmla="*/ 30 w 313"/>
                  <a:gd name="T25" fmla="*/ 238 h 238"/>
                  <a:gd name="T26" fmla="*/ 45 w 313"/>
                  <a:gd name="T27" fmla="*/ 233 h 238"/>
                  <a:gd name="T28" fmla="*/ 56 w 313"/>
                  <a:gd name="T29" fmla="*/ 214 h 238"/>
                  <a:gd name="T30" fmla="*/ 83 w 313"/>
                  <a:gd name="T31" fmla="*/ 195 h 238"/>
                  <a:gd name="T32" fmla="*/ 86 w 313"/>
                  <a:gd name="T33" fmla="*/ 199 h 238"/>
                  <a:gd name="T34" fmla="*/ 97 w 313"/>
                  <a:gd name="T35" fmla="*/ 205 h 238"/>
                  <a:gd name="T36" fmla="*/ 104 w 313"/>
                  <a:gd name="T37" fmla="*/ 202 h 238"/>
                  <a:gd name="T38" fmla="*/ 307 w 313"/>
                  <a:gd name="T39" fmla="*/ 61 h 238"/>
                  <a:gd name="T40" fmla="*/ 312 w 313"/>
                  <a:gd name="T41" fmla="*/ 52 h 238"/>
                  <a:gd name="T42" fmla="*/ 310 w 313"/>
                  <a:gd name="T43" fmla="*/ 43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3" h="238">
                    <a:moveTo>
                      <a:pt x="310" y="43"/>
                    </a:moveTo>
                    <a:cubicBezTo>
                      <a:pt x="284" y="6"/>
                      <a:pt x="284" y="6"/>
                      <a:pt x="284" y="6"/>
                    </a:cubicBezTo>
                    <a:cubicBezTo>
                      <a:pt x="282" y="2"/>
                      <a:pt x="278" y="0"/>
                      <a:pt x="273" y="0"/>
                    </a:cubicBezTo>
                    <a:cubicBezTo>
                      <a:pt x="273" y="0"/>
                      <a:pt x="273" y="0"/>
                      <a:pt x="273" y="0"/>
                    </a:cubicBezTo>
                    <a:cubicBezTo>
                      <a:pt x="271" y="0"/>
                      <a:pt x="268" y="1"/>
                      <a:pt x="266" y="3"/>
                    </a:cubicBezTo>
                    <a:cubicBezTo>
                      <a:pt x="64" y="144"/>
                      <a:pt x="64" y="144"/>
                      <a:pt x="64" y="144"/>
                    </a:cubicBezTo>
                    <a:cubicBezTo>
                      <a:pt x="58" y="148"/>
                      <a:pt x="56" y="157"/>
                      <a:pt x="60" y="163"/>
                    </a:cubicBezTo>
                    <a:cubicBezTo>
                      <a:pt x="64" y="167"/>
                      <a:pt x="64" y="167"/>
                      <a:pt x="64" y="167"/>
                    </a:cubicBezTo>
                    <a:cubicBezTo>
                      <a:pt x="36" y="186"/>
                      <a:pt x="36" y="186"/>
                      <a:pt x="36" y="186"/>
                    </a:cubicBezTo>
                    <a:cubicBezTo>
                      <a:pt x="34" y="186"/>
                      <a:pt x="32" y="185"/>
                      <a:pt x="30" y="185"/>
                    </a:cubicBezTo>
                    <a:cubicBezTo>
                      <a:pt x="24" y="185"/>
                      <a:pt x="19" y="187"/>
                      <a:pt x="14" y="190"/>
                    </a:cubicBezTo>
                    <a:cubicBezTo>
                      <a:pt x="3" y="198"/>
                      <a:pt x="0" y="215"/>
                      <a:pt x="8" y="227"/>
                    </a:cubicBezTo>
                    <a:cubicBezTo>
                      <a:pt x="13" y="234"/>
                      <a:pt x="21" y="238"/>
                      <a:pt x="30" y="238"/>
                    </a:cubicBezTo>
                    <a:cubicBezTo>
                      <a:pt x="35" y="238"/>
                      <a:pt x="40" y="236"/>
                      <a:pt x="45" y="233"/>
                    </a:cubicBezTo>
                    <a:cubicBezTo>
                      <a:pt x="51" y="228"/>
                      <a:pt x="55" y="221"/>
                      <a:pt x="56" y="214"/>
                    </a:cubicBezTo>
                    <a:cubicBezTo>
                      <a:pt x="83" y="195"/>
                      <a:pt x="83" y="195"/>
                      <a:pt x="83" y="195"/>
                    </a:cubicBezTo>
                    <a:cubicBezTo>
                      <a:pt x="86" y="199"/>
                      <a:pt x="86" y="199"/>
                      <a:pt x="86" y="199"/>
                    </a:cubicBezTo>
                    <a:cubicBezTo>
                      <a:pt x="89" y="203"/>
                      <a:pt x="93" y="205"/>
                      <a:pt x="97" y="205"/>
                    </a:cubicBezTo>
                    <a:cubicBezTo>
                      <a:pt x="100" y="205"/>
                      <a:pt x="102" y="204"/>
                      <a:pt x="104" y="202"/>
                    </a:cubicBezTo>
                    <a:cubicBezTo>
                      <a:pt x="307" y="61"/>
                      <a:pt x="307" y="61"/>
                      <a:pt x="307" y="61"/>
                    </a:cubicBezTo>
                    <a:cubicBezTo>
                      <a:pt x="309" y="59"/>
                      <a:pt x="311" y="56"/>
                      <a:pt x="312" y="52"/>
                    </a:cubicBezTo>
                    <a:cubicBezTo>
                      <a:pt x="313" y="49"/>
                      <a:pt x="312" y="45"/>
                      <a:pt x="310" y="4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2" name="thermometer piece"/>
              <p:cNvSpPr>
                <a:spLocks/>
              </p:cNvSpPr>
              <p:nvPr/>
            </p:nvSpPr>
            <p:spPr bwMode="auto">
              <a:xfrm>
                <a:off x="2620963" y="5813425"/>
                <a:ext cx="544513" cy="447675"/>
              </a:xfrm>
              <a:custGeom>
                <a:avLst/>
                <a:gdLst>
                  <a:gd name="T0" fmla="*/ 156 w 157"/>
                  <a:gd name="T1" fmla="*/ 33 h 129"/>
                  <a:gd name="T2" fmla="*/ 135 w 157"/>
                  <a:gd name="T3" fmla="*/ 3 h 129"/>
                  <a:gd name="T4" fmla="*/ 129 w 157"/>
                  <a:gd name="T5" fmla="*/ 0 h 129"/>
                  <a:gd name="T6" fmla="*/ 129 w 157"/>
                  <a:gd name="T7" fmla="*/ 0 h 129"/>
                  <a:gd name="T8" fmla="*/ 125 w 157"/>
                  <a:gd name="T9" fmla="*/ 1 h 129"/>
                  <a:gd name="T10" fmla="*/ 3 w 157"/>
                  <a:gd name="T11" fmla="*/ 86 h 129"/>
                  <a:gd name="T12" fmla="*/ 0 w 157"/>
                  <a:gd name="T13" fmla="*/ 91 h 129"/>
                  <a:gd name="T14" fmla="*/ 2 w 157"/>
                  <a:gd name="T15" fmla="*/ 96 h 129"/>
                  <a:gd name="T16" fmla="*/ 23 w 157"/>
                  <a:gd name="T17" fmla="*/ 126 h 129"/>
                  <a:gd name="T18" fmla="*/ 29 w 157"/>
                  <a:gd name="T19" fmla="*/ 129 h 129"/>
                  <a:gd name="T20" fmla="*/ 33 w 157"/>
                  <a:gd name="T21" fmla="*/ 128 h 129"/>
                  <a:gd name="T22" fmla="*/ 154 w 157"/>
                  <a:gd name="T23" fmla="*/ 43 h 129"/>
                  <a:gd name="T24" fmla="*/ 157 w 157"/>
                  <a:gd name="T25" fmla="*/ 38 h 129"/>
                  <a:gd name="T26" fmla="*/ 156 w 157"/>
                  <a:gd name="T27" fmla="*/ 33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7" h="129">
                    <a:moveTo>
                      <a:pt x="156" y="33"/>
                    </a:moveTo>
                    <a:cubicBezTo>
                      <a:pt x="135" y="3"/>
                      <a:pt x="135" y="3"/>
                      <a:pt x="135" y="3"/>
                    </a:cubicBezTo>
                    <a:cubicBezTo>
                      <a:pt x="133" y="1"/>
                      <a:pt x="131" y="0"/>
                      <a:pt x="129" y="0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28" y="0"/>
                      <a:pt x="126" y="0"/>
                      <a:pt x="125" y="1"/>
                    </a:cubicBezTo>
                    <a:cubicBezTo>
                      <a:pt x="3" y="86"/>
                      <a:pt x="3" y="86"/>
                      <a:pt x="3" y="86"/>
                    </a:cubicBezTo>
                    <a:cubicBezTo>
                      <a:pt x="2" y="87"/>
                      <a:pt x="1" y="89"/>
                      <a:pt x="0" y="91"/>
                    </a:cubicBezTo>
                    <a:cubicBezTo>
                      <a:pt x="0" y="92"/>
                      <a:pt x="1" y="94"/>
                      <a:pt x="2" y="96"/>
                    </a:cubicBezTo>
                    <a:cubicBezTo>
                      <a:pt x="23" y="126"/>
                      <a:pt x="23" y="126"/>
                      <a:pt x="23" y="126"/>
                    </a:cubicBezTo>
                    <a:cubicBezTo>
                      <a:pt x="24" y="128"/>
                      <a:pt x="26" y="129"/>
                      <a:pt x="29" y="129"/>
                    </a:cubicBezTo>
                    <a:cubicBezTo>
                      <a:pt x="30" y="129"/>
                      <a:pt x="31" y="129"/>
                      <a:pt x="33" y="128"/>
                    </a:cubicBezTo>
                    <a:cubicBezTo>
                      <a:pt x="154" y="43"/>
                      <a:pt x="154" y="43"/>
                      <a:pt x="154" y="43"/>
                    </a:cubicBezTo>
                    <a:cubicBezTo>
                      <a:pt x="156" y="42"/>
                      <a:pt x="157" y="40"/>
                      <a:pt x="157" y="38"/>
                    </a:cubicBezTo>
                    <a:cubicBezTo>
                      <a:pt x="157" y="36"/>
                      <a:pt x="157" y="34"/>
                      <a:pt x="156" y="33"/>
                    </a:cubicBezTo>
                    <a:close/>
                  </a:path>
                </a:pathLst>
              </a:custGeom>
              <a:solidFill>
                <a:srgbClr val="3E95A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3" name="thermometer piece"/>
              <p:cNvSpPr>
                <a:spLocks/>
              </p:cNvSpPr>
              <p:nvPr/>
            </p:nvSpPr>
            <p:spPr bwMode="auto">
              <a:xfrm>
                <a:off x="3214688" y="5748338"/>
                <a:ext cx="61913" cy="85725"/>
              </a:xfrm>
              <a:custGeom>
                <a:avLst/>
                <a:gdLst>
                  <a:gd name="T0" fmla="*/ 0 w 39"/>
                  <a:gd name="T1" fmla="*/ 0 h 54"/>
                  <a:gd name="T2" fmla="*/ 39 w 39"/>
                  <a:gd name="T3" fmla="*/ 54 h 54"/>
                  <a:gd name="T4" fmla="*/ 0 w 39"/>
                  <a:gd name="T5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54">
                    <a:moveTo>
                      <a:pt x="0" y="0"/>
                    </a:moveTo>
                    <a:lnTo>
                      <a:pt x="39" y="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4" name="thermometer piece"/>
              <p:cNvSpPr>
                <a:spLocks noChangeShapeType="1"/>
              </p:cNvSpPr>
              <p:nvPr/>
            </p:nvSpPr>
            <p:spPr bwMode="auto">
              <a:xfrm>
                <a:off x="3214688" y="5748338"/>
                <a:ext cx="61913" cy="85725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5" name="thermometer piece"/>
              <p:cNvSpPr>
                <a:spLocks/>
              </p:cNvSpPr>
              <p:nvPr/>
            </p:nvSpPr>
            <p:spPr bwMode="auto">
              <a:xfrm>
                <a:off x="3200400" y="5734050"/>
                <a:ext cx="90488" cy="114300"/>
              </a:xfrm>
              <a:custGeom>
                <a:avLst/>
                <a:gdLst>
                  <a:gd name="T0" fmla="*/ 22 w 26"/>
                  <a:gd name="T1" fmla="*/ 33 h 33"/>
                  <a:gd name="T2" fmla="*/ 18 w 26"/>
                  <a:gd name="T3" fmla="*/ 31 h 33"/>
                  <a:gd name="T4" fmla="*/ 1 w 26"/>
                  <a:gd name="T5" fmla="*/ 6 h 33"/>
                  <a:gd name="T6" fmla="*/ 2 w 26"/>
                  <a:gd name="T7" fmla="*/ 1 h 33"/>
                  <a:gd name="T8" fmla="*/ 8 w 26"/>
                  <a:gd name="T9" fmla="*/ 2 h 33"/>
                  <a:gd name="T10" fmla="*/ 25 w 26"/>
                  <a:gd name="T11" fmla="*/ 27 h 33"/>
                  <a:gd name="T12" fmla="*/ 24 w 26"/>
                  <a:gd name="T13" fmla="*/ 32 h 33"/>
                  <a:gd name="T14" fmla="*/ 22 w 26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3">
                    <a:moveTo>
                      <a:pt x="22" y="33"/>
                    </a:moveTo>
                    <a:cubicBezTo>
                      <a:pt x="20" y="33"/>
                      <a:pt x="19" y="32"/>
                      <a:pt x="18" y="31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0" y="5"/>
                      <a:pt x="0" y="2"/>
                      <a:pt x="2" y="1"/>
                    </a:cubicBezTo>
                    <a:cubicBezTo>
                      <a:pt x="4" y="0"/>
                      <a:pt x="6" y="0"/>
                      <a:pt x="8" y="2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8"/>
                      <a:pt x="26" y="31"/>
                      <a:pt x="24" y="32"/>
                    </a:cubicBezTo>
                    <a:cubicBezTo>
                      <a:pt x="23" y="33"/>
                      <a:pt x="22" y="33"/>
                      <a:pt x="22" y="33"/>
                    </a:cubicBezTo>
                    <a:close/>
                  </a:path>
                </a:pathLst>
              </a:custGeom>
              <a:solidFill>
                <a:srgbClr val="3E95A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6" name="thermometer piece"/>
              <p:cNvSpPr>
                <a:spLocks/>
              </p:cNvSpPr>
              <p:nvPr/>
            </p:nvSpPr>
            <p:spPr bwMode="auto">
              <a:xfrm>
                <a:off x="3135313" y="5803900"/>
                <a:ext cx="61913" cy="85725"/>
              </a:xfrm>
              <a:custGeom>
                <a:avLst/>
                <a:gdLst>
                  <a:gd name="T0" fmla="*/ 0 w 39"/>
                  <a:gd name="T1" fmla="*/ 0 h 54"/>
                  <a:gd name="T2" fmla="*/ 39 w 39"/>
                  <a:gd name="T3" fmla="*/ 54 h 54"/>
                  <a:gd name="T4" fmla="*/ 0 w 39"/>
                  <a:gd name="T5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54">
                    <a:moveTo>
                      <a:pt x="0" y="0"/>
                    </a:moveTo>
                    <a:lnTo>
                      <a:pt x="39" y="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7" name="thermometer piece"/>
              <p:cNvSpPr>
                <a:spLocks noChangeShapeType="1"/>
              </p:cNvSpPr>
              <p:nvPr/>
            </p:nvSpPr>
            <p:spPr bwMode="auto">
              <a:xfrm>
                <a:off x="3135313" y="5803900"/>
                <a:ext cx="61913" cy="85725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8" name="thermometer piece"/>
              <p:cNvSpPr>
                <a:spLocks/>
              </p:cNvSpPr>
              <p:nvPr/>
            </p:nvSpPr>
            <p:spPr bwMode="auto">
              <a:xfrm>
                <a:off x="3121025" y="5789613"/>
                <a:ext cx="90488" cy="114300"/>
              </a:xfrm>
              <a:custGeom>
                <a:avLst/>
                <a:gdLst>
                  <a:gd name="T0" fmla="*/ 22 w 26"/>
                  <a:gd name="T1" fmla="*/ 33 h 33"/>
                  <a:gd name="T2" fmla="*/ 18 w 26"/>
                  <a:gd name="T3" fmla="*/ 31 h 33"/>
                  <a:gd name="T4" fmla="*/ 1 w 26"/>
                  <a:gd name="T5" fmla="*/ 7 h 33"/>
                  <a:gd name="T6" fmla="*/ 2 w 26"/>
                  <a:gd name="T7" fmla="*/ 1 h 33"/>
                  <a:gd name="T8" fmla="*/ 8 w 26"/>
                  <a:gd name="T9" fmla="*/ 2 h 33"/>
                  <a:gd name="T10" fmla="*/ 25 w 26"/>
                  <a:gd name="T11" fmla="*/ 27 h 33"/>
                  <a:gd name="T12" fmla="*/ 24 w 26"/>
                  <a:gd name="T13" fmla="*/ 32 h 33"/>
                  <a:gd name="T14" fmla="*/ 22 w 26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3">
                    <a:moveTo>
                      <a:pt x="22" y="33"/>
                    </a:moveTo>
                    <a:cubicBezTo>
                      <a:pt x="20" y="33"/>
                      <a:pt x="19" y="32"/>
                      <a:pt x="18" y="31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5"/>
                      <a:pt x="0" y="2"/>
                      <a:pt x="2" y="1"/>
                    </a:cubicBezTo>
                    <a:cubicBezTo>
                      <a:pt x="4" y="0"/>
                      <a:pt x="6" y="0"/>
                      <a:pt x="8" y="2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8"/>
                      <a:pt x="26" y="31"/>
                      <a:pt x="24" y="32"/>
                    </a:cubicBezTo>
                    <a:cubicBezTo>
                      <a:pt x="23" y="33"/>
                      <a:pt x="22" y="33"/>
                      <a:pt x="22" y="33"/>
                    </a:cubicBezTo>
                    <a:close/>
                  </a:path>
                </a:pathLst>
              </a:custGeom>
              <a:solidFill>
                <a:srgbClr val="3E95A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9" name="thermometer piece"/>
              <p:cNvSpPr>
                <a:spLocks/>
              </p:cNvSpPr>
              <p:nvPr/>
            </p:nvSpPr>
            <p:spPr bwMode="auto">
              <a:xfrm>
                <a:off x="3054350" y="5859463"/>
                <a:ext cx="63500" cy="85725"/>
              </a:xfrm>
              <a:custGeom>
                <a:avLst/>
                <a:gdLst>
                  <a:gd name="T0" fmla="*/ 0 w 40"/>
                  <a:gd name="T1" fmla="*/ 0 h 54"/>
                  <a:gd name="T2" fmla="*/ 40 w 40"/>
                  <a:gd name="T3" fmla="*/ 54 h 54"/>
                  <a:gd name="T4" fmla="*/ 0 w 40"/>
                  <a:gd name="T5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54">
                    <a:moveTo>
                      <a:pt x="0" y="0"/>
                    </a:moveTo>
                    <a:lnTo>
                      <a:pt x="40" y="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AD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0" name="thermometer piece"/>
              <p:cNvSpPr>
                <a:spLocks noChangeShapeType="1"/>
              </p:cNvSpPr>
              <p:nvPr/>
            </p:nvSpPr>
            <p:spPr bwMode="auto">
              <a:xfrm>
                <a:off x="3054350" y="5859463"/>
                <a:ext cx="63500" cy="85725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1" name="thermometer piece"/>
              <p:cNvSpPr>
                <a:spLocks/>
              </p:cNvSpPr>
              <p:nvPr/>
            </p:nvSpPr>
            <p:spPr bwMode="auto">
              <a:xfrm>
                <a:off x="3041650" y="5845175"/>
                <a:ext cx="88900" cy="114300"/>
              </a:xfrm>
              <a:custGeom>
                <a:avLst/>
                <a:gdLst>
                  <a:gd name="T0" fmla="*/ 22 w 26"/>
                  <a:gd name="T1" fmla="*/ 33 h 33"/>
                  <a:gd name="T2" fmla="*/ 18 w 26"/>
                  <a:gd name="T3" fmla="*/ 31 h 33"/>
                  <a:gd name="T4" fmla="*/ 1 w 26"/>
                  <a:gd name="T5" fmla="*/ 7 h 33"/>
                  <a:gd name="T6" fmla="*/ 2 w 26"/>
                  <a:gd name="T7" fmla="*/ 1 h 33"/>
                  <a:gd name="T8" fmla="*/ 8 w 26"/>
                  <a:gd name="T9" fmla="*/ 2 h 33"/>
                  <a:gd name="T10" fmla="*/ 25 w 26"/>
                  <a:gd name="T11" fmla="*/ 27 h 33"/>
                  <a:gd name="T12" fmla="*/ 24 w 26"/>
                  <a:gd name="T13" fmla="*/ 32 h 33"/>
                  <a:gd name="T14" fmla="*/ 22 w 26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3">
                    <a:moveTo>
                      <a:pt x="22" y="33"/>
                    </a:moveTo>
                    <a:cubicBezTo>
                      <a:pt x="20" y="33"/>
                      <a:pt x="19" y="32"/>
                      <a:pt x="18" y="31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5"/>
                      <a:pt x="0" y="2"/>
                      <a:pt x="2" y="1"/>
                    </a:cubicBezTo>
                    <a:cubicBezTo>
                      <a:pt x="4" y="0"/>
                      <a:pt x="6" y="0"/>
                      <a:pt x="8" y="2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9"/>
                      <a:pt x="26" y="31"/>
                      <a:pt x="24" y="32"/>
                    </a:cubicBezTo>
                    <a:cubicBezTo>
                      <a:pt x="23" y="33"/>
                      <a:pt x="22" y="33"/>
                      <a:pt x="22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2" name="thermometer piece"/>
              <p:cNvSpPr>
                <a:spLocks/>
              </p:cNvSpPr>
              <p:nvPr/>
            </p:nvSpPr>
            <p:spPr bwMode="auto">
              <a:xfrm>
                <a:off x="2974975" y="5915025"/>
                <a:ext cx="63500" cy="85725"/>
              </a:xfrm>
              <a:custGeom>
                <a:avLst/>
                <a:gdLst>
                  <a:gd name="T0" fmla="*/ 0 w 40"/>
                  <a:gd name="T1" fmla="*/ 0 h 54"/>
                  <a:gd name="T2" fmla="*/ 40 w 40"/>
                  <a:gd name="T3" fmla="*/ 54 h 54"/>
                  <a:gd name="T4" fmla="*/ 0 w 40"/>
                  <a:gd name="T5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54">
                    <a:moveTo>
                      <a:pt x="0" y="0"/>
                    </a:moveTo>
                    <a:lnTo>
                      <a:pt x="40" y="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AD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3" name="thermometer piece"/>
              <p:cNvSpPr>
                <a:spLocks noChangeShapeType="1"/>
              </p:cNvSpPr>
              <p:nvPr/>
            </p:nvSpPr>
            <p:spPr bwMode="auto">
              <a:xfrm>
                <a:off x="2974975" y="5915025"/>
                <a:ext cx="63500" cy="85725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4" name="thermometer piece"/>
              <p:cNvSpPr>
                <a:spLocks/>
              </p:cNvSpPr>
              <p:nvPr/>
            </p:nvSpPr>
            <p:spPr bwMode="auto">
              <a:xfrm>
                <a:off x="2960688" y="5900738"/>
                <a:ext cx="90488" cy="114300"/>
              </a:xfrm>
              <a:custGeom>
                <a:avLst/>
                <a:gdLst>
                  <a:gd name="T0" fmla="*/ 22 w 26"/>
                  <a:gd name="T1" fmla="*/ 33 h 33"/>
                  <a:gd name="T2" fmla="*/ 18 w 26"/>
                  <a:gd name="T3" fmla="*/ 31 h 33"/>
                  <a:gd name="T4" fmla="*/ 1 w 26"/>
                  <a:gd name="T5" fmla="*/ 7 h 33"/>
                  <a:gd name="T6" fmla="*/ 2 w 26"/>
                  <a:gd name="T7" fmla="*/ 1 h 33"/>
                  <a:gd name="T8" fmla="*/ 8 w 26"/>
                  <a:gd name="T9" fmla="*/ 2 h 33"/>
                  <a:gd name="T10" fmla="*/ 25 w 26"/>
                  <a:gd name="T11" fmla="*/ 27 h 33"/>
                  <a:gd name="T12" fmla="*/ 24 w 26"/>
                  <a:gd name="T13" fmla="*/ 32 h 33"/>
                  <a:gd name="T14" fmla="*/ 22 w 26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3">
                    <a:moveTo>
                      <a:pt x="22" y="33"/>
                    </a:moveTo>
                    <a:cubicBezTo>
                      <a:pt x="20" y="33"/>
                      <a:pt x="19" y="33"/>
                      <a:pt x="18" y="31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5"/>
                      <a:pt x="0" y="2"/>
                      <a:pt x="2" y="1"/>
                    </a:cubicBezTo>
                    <a:cubicBezTo>
                      <a:pt x="4" y="0"/>
                      <a:pt x="6" y="0"/>
                      <a:pt x="8" y="2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9"/>
                      <a:pt x="26" y="31"/>
                      <a:pt x="24" y="32"/>
                    </a:cubicBezTo>
                    <a:cubicBezTo>
                      <a:pt x="23" y="33"/>
                      <a:pt x="22" y="33"/>
                      <a:pt x="22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5" name="thermometer piece"/>
              <p:cNvSpPr>
                <a:spLocks/>
              </p:cNvSpPr>
              <p:nvPr/>
            </p:nvSpPr>
            <p:spPr bwMode="auto">
              <a:xfrm>
                <a:off x="2895600" y="5973763"/>
                <a:ext cx="61913" cy="82550"/>
              </a:xfrm>
              <a:custGeom>
                <a:avLst/>
                <a:gdLst>
                  <a:gd name="T0" fmla="*/ 0 w 39"/>
                  <a:gd name="T1" fmla="*/ 0 h 52"/>
                  <a:gd name="T2" fmla="*/ 39 w 39"/>
                  <a:gd name="T3" fmla="*/ 52 h 52"/>
                  <a:gd name="T4" fmla="*/ 0 w 39"/>
                  <a:gd name="T5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52">
                    <a:moveTo>
                      <a:pt x="0" y="0"/>
                    </a:moveTo>
                    <a:lnTo>
                      <a:pt x="39" y="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AD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6" name="thermometer piece"/>
              <p:cNvSpPr>
                <a:spLocks noChangeShapeType="1"/>
              </p:cNvSpPr>
              <p:nvPr/>
            </p:nvSpPr>
            <p:spPr bwMode="auto">
              <a:xfrm>
                <a:off x="2895600" y="5973763"/>
                <a:ext cx="61913" cy="8255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7" name="thermometer piece"/>
              <p:cNvSpPr>
                <a:spLocks/>
              </p:cNvSpPr>
              <p:nvPr/>
            </p:nvSpPr>
            <p:spPr bwMode="auto">
              <a:xfrm>
                <a:off x="2881313" y="5956300"/>
                <a:ext cx="90488" cy="114300"/>
              </a:xfrm>
              <a:custGeom>
                <a:avLst/>
                <a:gdLst>
                  <a:gd name="T0" fmla="*/ 22 w 26"/>
                  <a:gd name="T1" fmla="*/ 33 h 33"/>
                  <a:gd name="T2" fmla="*/ 18 w 26"/>
                  <a:gd name="T3" fmla="*/ 31 h 33"/>
                  <a:gd name="T4" fmla="*/ 1 w 26"/>
                  <a:gd name="T5" fmla="*/ 7 h 33"/>
                  <a:gd name="T6" fmla="*/ 2 w 26"/>
                  <a:gd name="T7" fmla="*/ 1 h 33"/>
                  <a:gd name="T8" fmla="*/ 8 w 26"/>
                  <a:gd name="T9" fmla="*/ 2 h 33"/>
                  <a:gd name="T10" fmla="*/ 25 w 26"/>
                  <a:gd name="T11" fmla="*/ 27 h 33"/>
                  <a:gd name="T12" fmla="*/ 24 w 26"/>
                  <a:gd name="T13" fmla="*/ 32 h 33"/>
                  <a:gd name="T14" fmla="*/ 22 w 26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3">
                    <a:moveTo>
                      <a:pt x="22" y="33"/>
                    </a:moveTo>
                    <a:cubicBezTo>
                      <a:pt x="20" y="33"/>
                      <a:pt x="19" y="33"/>
                      <a:pt x="18" y="31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5"/>
                      <a:pt x="0" y="3"/>
                      <a:pt x="2" y="1"/>
                    </a:cubicBezTo>
                    <a:cubicBezTo>
                      <a:pt x="4" y="0"/>
                      <a:pt x="6" y="0"/>
                      <a:pt x="8" y="2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9"/>
                      <a:pt x="26" y="31"/>
                      <a:pt x="24" y="32"/>
                    </a:cubicBezTo>
                    <a:cubicBezTo>
                      <a:pt x="23" y="33"/>
                      <a:pt x="22" y="33"/>
                      <a:pt x="22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8" name="thermometer piece"/>
              <p:cNvSpPr>
                <a:spLocks/>
              </p:cNvSpPr>
              <p:nvPr/>
            </p:nvSpPr>
            <p:spPr bwMode="auto">
              <a:xfrm>
                <a:off x="2816225" y="6029325"/>
                <a:ext cx="61913" cy="82550"/>
              </a:xfrm>
              <a:custGeom>
                <a:avLst/>
                <a:gdLst>
                  <a:gd name="T0" fmla="*/ 0 w 39"/>
                  <a:gd name="T1" fmla="*/ 0 h 52"/>
                  <a:gd name="T2" fmla="*/ 39 w 39"/>
                  <a:gd name="T3" fmla="*/ 52 h 52"/>
                  <a:gd name="T4" fmla="*/ 0 w 39"/>
                  <a:gd name="T5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52">
                    <a:moveTo>
                      <a:pt x="0" y="0"/>
                    </a:moveTo>
                    <a:lnTo>
                      <a:pt x="39" y="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AD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9" name="thermometer piece"/>
              <p:cNvSpPr>
                <a:spLocks noChangeShapeType="1"/>
              </p:cNvSpPr>
              <p:nvPr/>
            </p:nvSpPr>
            <p:spPr bwMode="auto">
              <a:xfrm>
                <a:off x="2816225" y="6029325"/>
                <a:ext cx="61913" cy="8255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0" name="thermometer piece"/>
              <p:cNvSpPr>
                <a:spLocks/>
              </p:cNvSpPr>
              <p:nvPr/>
            </p:nvSpPr>
            <p:spPr bwMode="auto">
              <a:xfrm>
                <a:off x="2801938" y="6011863"/>
                <a:ext cx="90488" cy="114300"/>
              </a:xfrm>
              <a:custGeom>
                <a:avLst/>
                <a:gdLst>
                  <a:gd name="T0" fmla="*/ 22 w 26"/>
                  <a:gd name="T1" fmla="*/ 33 h 33"/>
                  <a:gd name="T2" fmla="*/ 18 w 26"/>
                  <a:gd name="T3" fmla="*/ 32 h 33"/>
                  <a:gd name="T4" fmla="*/ 1 w 26"/>
                  <a:gd name="T5" fmla="*/ 7 h 33"/>
                  <a:gd name="T6" fmla="*/ 2 w 26"/>
                  <a:gd name="T7" fmla="*/ 1 h 33"/>
                  <a:gd name="T8" fmla="*/ 8 w 26"/>
                  <a:gd name="T9" fmla="*/ 2 h 33"/>
                  <a:gd name="T10" fmla="*/ 25 w 26"/>
                  <a:gd name="T11" fmla="*/ 27 h 33"/>
                  <a:gd name="T12" fmla="*/ 24 w 26"/>
                  <a:gd name="T13" fmla="*/ 33 h 33"/>
                  <a:gd name="T14" fmla="*/ 22 w 26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3">
                    <a:moveTo>
                      <a:pt x="22" y="33"/>
                    </a:moveTo>
                    <a:cubicBezTo>
                      <a:pt x="20" y="33"/>
                      <a:pt x="19" y="33"/>
                      <a:pt x="18" y="32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5"/>
                      <a:pt x="0" y="3"/>
                      <a:pt x="2" y="1"/>
                    </a:cubicBezTo>
                    <a:cubicBezTo>
                      <a:pt x="4" y="0"/>
                      <a:pt x="6" y="1"/>
                      <a:pt x="8" y="2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9"/>
                      <a:pt x="26" y="31"/>
                      <a:pt x="24" y="33"/>
                    </a:cubicBezTo>
                    <a:cubicBezTo>
                      <a:pt x="23" y="33"/>
                      <a:pt x="23" y="33"/>
                      <a:pt x="22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1" name="thermometer piece"/>
              <p:cNvSpPr>
                <a:spLocks/>
              </p:cNvSpPr>
              <p:nvPr/>
            </p:nvSpPr>
            <p:spPr bwMode="auto">
              <a:xfrm>
                <a:off x="2735263" y="6084888"/>
                <a:ext cx="63500" cy="82550"/>
              </a:xfrm>
              <a:custGeom>
                <a:avLst/>
                <a:gdLst>
                  <a:gd name="T0" fmla="*/ 0 w 40"/>
                  <a:gd name="T1" fmla="*/ 0 h 52"/>
                  <a:gd name="T2" fmla="*/ 40 w 40"/>
                  <a:gd name="T3" fmla="*/ 52 h 52"/>
                  <a:gd name="T4" fmla="*/ 0 w 40"/>
                  <a:gd name="T5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52">
                    <a:moveTo>
                      <a:pt x="0" y="0"/>
                    </a:moveTo>
                    <a:lnTo>
                      <a:pt x="40" y="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AD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2" name="thermometer piece"/>
              <p:cNvSpPr>
                <a:spLocks noChangeShapeType="1"/>
              </p:cNvSpPr>
              <p:nvPr/>
            </p:nvSpPr>
            <p:spPr bwMode="auto">
              <a:xfrm>
                <a:off x="2735263" y="6084888"/>
                <a:ext cx="63500" cy="8255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3" name="thermometer piece"/>
              <p:cNvSpPr>
                <a:spLocks/>
              </p:cNvSpPr>
              <p:nvPr/>
            </p:nvSpPr>
            <p:spPr bwMode="auto">
              <a:xfrm>
                <a:off x="2722563" y="6067425"/>
                <a:ext cx="90488" cy="114300"/>
              </a:xfrm>
              <a:custGeom>
                <a:avLst/>
                <a:gdLst>
                  <a:gd name="T0" fmla="*/ 22 w 26"/>
                  <a:gd name="T1" fmla="*/ 33 h 33"/>
                  <a:gd name="T2" fmla="*/ 18 w 26"/>
                  <a:gd name="T3" fmla="*/ 32 h 33"/>
                  <a:gd name="T4" fmla="*/ 1 w 26"/>
                  <a:gd name="T5" fmla="*/ 7 h 33"/>
                  <a:gd name="T6" fmla="*/ 2 w 26"/>
                  <a:gd name="T7" fmla="*/ 1 h 33"/>
                  <a:gd name="T8" fmla="*/ 8 w 26"/>
                  <a:gd name="T9" fmla="*/ 2 h 33"/>
                  <a:gd name="T10" fmla="*/ 25 w 26"/>
                  <a:gd name="T11" fmla="*/ 27 h 33"/>
                  <a:gd name="T12" fmla="*/ 24 w 26"/>
                  <a:gd name="T13" fmla="*/ 33 h 33"/>
                  <a:gd name="T14" fmla="*/ 22 w 26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3">
                    <a:moveTo>
                      <a:pt x="22" y="33"/>
                    </a:moveTo>
                    <a:cubicBezTo>
                      <a:pt x="20" y="33"/>
                      <a:pt x="19" y="33"/>
                      <a:pt x="18" y="32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5"/>
                      <a:pt x="0" y="3"/>
                      <a:pt x="2" y="1"/>
                    </a:cubicBezTo>
                    <a:cubicBezTo>
                      <a:pt x="4" y="0"/>
                      <a:pt x="6" y="1"/>
                      <a:pt x="8" y="2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9"/>
                      <a:pt x="26" y="31"/>
                      <a:pt x="24" y="33"/>
                    </a:cubicBezTo>
                    <a:cubicBezTo>
                      <a:pt x="23" y="33"/>
                      <a:pt x="23" y="33"/>
                      <a:pt x="22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823260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4">
            <a:extLst>
              <a:ext uri="{FF2B5EF4-FFF2-40B4-BE49-F238E27FC236}">
                <a16:creationId xmlns:a16="http://schemas.microsoft.com/office/drawing/2014/main" xmlns="" id="{C7AFAC66-06FF-4B78-82D9-BDE1DBC532F6}"/>
              </a:ext>
            </a:extLst>
          </p:cNvPr>
          <p:cNvSpPr/>
          <p:nvPr/>
        </p:nvSpPr>
        <p:spPr>
          <a:xfrm>
            <a:off x="683741" y="4341535"/>
            <a:ext cx="10883719" cy="1639135"/>
          </a:xfrm>
          <a:prstGeom prst="rect">
            <a:avLst/>
          </a:prstGeom>
          <a:solidFill>
            <a:srgbClr val="3A8B96"/>
          </a:solidFill>
          <a:ln w="3810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Прямоугольник 1"/>
          <p:cNvSpPr/>
          <p:nvPr/>
        </p:nvSpPr>
        <p:spPr>
          <a:xfrm>
            <a:off x="781051" y="4680128"/>
            <a:ext cx="1073419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</a:rPr>
              <a:t>Маска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уместна, если вы находитесь в месте массового скопления людей, в общественном транспорте, а также при уходе за больным, но она нецелесообразна на открытом воздухе.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</a:rPr>
              <a:t>Во время пребывания на улице полезно дышать свежим 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воздухом.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5562" y="2181534"/>
            <a:ext cx="1965810" cy="216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55" y="2181534"/>
            <a:ext cx="2203541" cy="216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0738" y="2181534"/>
            <a:ext cx="1884415" cy="2160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523875" y="1229856"/>
            <a:ext cx="40546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66"/>
                </a:solidFill>
                <a:latin typeface="arial" panose="020B0604020202020204" pitchFamily="34" charset="0"/>
              </a:rPr>
              <a:t>ГДЕ </a:t>
            </a:r>
            <a:r>
              <a:rPr lang="ru-RU" sz="2400" b="1" dirty="0">
                <a:solidFill>
                  <a:srgbClr val="006666"/>
                </a:solidFill>
                <a:latin typeface="arial" panose="020B0604020202020204" pitchFamily="34" charset="0"/>
              </a:rPr>
              <a:t>НОСИТЬ МАСКУ?</a:t>
            </a:r>
            <a:endParaRPr lang="ru-RU" sz="2400" dirty="0">
              <a:solidFill>
                <a:srgbClr val="006666"/>
              </a:solidFill>
            </a:endParaRPr>
          </a:p>
        </p:txBody>
      </p:sp>
      <p:sp>
        <p:nvSpPr>
          <p:cNvPr id="8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23943" y="370511"/>
            <a:ext cx="9978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предотвратить </a:t>
            </a:r>
            <a:r>
              <a:rPr lang="ru-RU" altLang="zh-CN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коронавирусные </a:t>
            </a: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инфекции</a:t>
            </a:r>
          </a:p>
        </p:txBody>
      </p:sp>
    </p:spTree>
    <p:extLst>
      <p:ext uri="{BB962C8B-B14F-4D97-AF65-F5344CB8AC3E}">
        <p14:creationId xmlns:p14="http://schemas.microsoft.com/office/powerpoint/2010/main" val="1178678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">
            <a:extLst>
              <a:ext uri="{FF2B5EF4-FFF2-40B4-BE49-F238E27FC236}">
                <a16:creationId xmlns:a16="http://schemas.microsoft.com/office/drawing/2014/main" xmlns="" id="{5D17DFF2-F4AA-4CA7-AA67-469F7E07A3DE}"/>
              </a:ext>
            </a:extLst>
          </p:cNvPr>
          <p:cNvSpPr/>
          <p:nvPr/>
        </p:nvSpPr>
        <p:spPr>
          <a:xfrm>
            <a:off x="563093" y="2377880"/>
            <a:ext cx="11035960" cy="3951412"/>
          </a:xfrm>
          <a:prstGeom prst="rect">
            <a:avLst/>
          </a:prstGeom>
          <a:noFill/>
          <a:ln w="25400" cap="flat" cmpd="sng" algn="ctr">
            <a:solidFill>
              <a:srgbClr val="3E95A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 panose="00000500000000000000" charset="-122"/>
              <a:ea typeface="字魂59号-创粗黑" panose="00000500000000000000" charset="-122"/>
              <a:cs typeface="字魂59号-创粗黑" panose="00000500000000000000" charset="-122"/>
              <a:sym typeface="Arial" panose="020B0604020202020204"/>
            </a:endParaRPr>
          </a:p>
        </p:txBody>
      </p:sp>
      <p:sp>
        <p:nvSpPr>
          <p:cNvPr id="7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23944" y="370511"/>
            <a:ext cx="9621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предотвратить </a:t>
            </a:r>
            <a:r>
              <a:rPr lang="ru-RU" altLang="zh-CN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коронавирусные </a:t>
            </a: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инфекции</a:t>
            </a:r>
          </a:p>
        </p:txBody>
      </p:sp>
      <p:pic>
        <p:nvPicPr>
          <p:cNvPr id="3" name="2132" descr="图片包含 游戏机&#10;&#10;描述已自动生成">
            <a:extLst>
              <a:ext uri="{FF2B5EF4-FFF2-40B4-BE49-F238E27FC236}">
                <a16:creationId xmlns:a16="http://schemas.microsoft.com/office/drawing/2014/main" xmlns="" id="{46A4523F-7D67-4D33-BA80-E422EF61743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0" t="17208" r="4029" b="14551"/>
          <a:stretch/>
        </p:blipFill>
        <p:spPr>
          <a:xfrm rot="3730592">
            <a:off x="-567665" y="2811419"/>
            <a:ext cx="5264897" cy="277416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66471" y="2506926"/>
            <a:ext cx="502920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6666"/>
                </a:solidFill>
                <a:latin typeface="arial" panose="020B0604020202020204" pitchFamily="34" charset="0"/>
              </a:rPr>
              <a:t>маска должна </a:t>
            </a:r>
            <a:r>
              <a:rPr lang="ru-RU" b="1" dirty="0">
                <a:solidFill>
                  <a:srgbClr val="006666"/>
                </a:solidFill>
                <a:latin typeface="arial" panose="020B0604020202020204" pitchFamily="34" charset="0"/>
              </a:rPr>
              <a:t>плотно закрывать рот и нос, не оставляя зазоров</a:t>
            </a:r>
            <a:r>
              <a:rPr lang="ru-RU" b="1" dirty="0" smtClean="0">
                <a:solidFill>
                  <a:srgbClr val="006666"/>
                </a:solidFill>
                <a:latin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6666"/>
                </a:solidFill>
                <a:latin typeface="arial" panose="020B0604020202020204" pitchFamily="34" charset="0"/>
              </a:rPr>
              <a:t>при смене маски нельзя касаться ее руками. Снимать следует за резинки. После смены </a:t>
            </a:r>
            <a:r>
              <a:rPr lang="ru-RU" b="1" dirty="0">
                <a:solidFill>
                  <a:srgbClr val="006666"/>
                </a:solidFill>
                <a:latin typeface="arial" panose="020B0604020202020204" pitchFamily="34" charset="0"/>
              </a:rPr>
              <a:t>тщательно вымойте руки с мылом </a:t>
            </a:r>
            <a:r>
              <a:rPr lang="ru-RU" b="1" dirty="0" smtClean="0">
                <a:solidFill>
                  <a:srgbClr val="006666"/>
                </a:solidFill>
                <a:latin typeface="arial" panose="020B0604020202020204" pitchFamily="34" charset="0"/>
              </a:rPr>
              <a:t>или протрите антисептической салфеткой;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6666"/>
                </a:solidFill>
                <a:latin typeface="arial" panose="020B0604020202020204" pitchFamily="34" charset="0"/>
              </a:rPr>
              <a:t>менять маску следует каждые 2 часа;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6666"/>
                </a:solidFill>
                <a:latin typeface="arial" panose="020B0604020202020204" pitchFamily="34" charset="0"/>
              </a:rPr>
              <a:t>не </a:t>
            </a:r>
            <a:r>
              <a:rPr lang="ru-RU" b="1" dirty="0">
                <a:solidFill>
                  <a:srgbClr val="006666"/>
                </a:solidFill>
                <a:latin typeface="arial" panose="020B0604020202020204" pitchFamily="34" charset="0"/>
              </a:rPr>
              <a:t>используйте вторично одноразовую </a:t>
            </a:r>
            <a:r>
              <a:rPr lang="ru-RU" b="1" dirty="0" smtClean="0">
                <a:solidFill>
                  <a:srgbClr val="006666"/>
                </a:solidFill>
                <a:latin typeface="arial" panose="020B0604020202020204" pitchFamily="34" charset="0"/>
              </a:rPr>
              <a:t>маску;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6666"/>
                </a:solidFill>
                <a:latin typeface="arial" panose="020B0604020202020204" pitchFamily="34" charset="0"/>
              </a:rPr>
              <a:t>использованную </a:t>
            </a:r>
            <a:r>
              <a:rPr lang="ru-RU" b="1" dirty="0">
                <a:solidFill>
                  <a:srgbClr val="006666"/>
                </a:solidFill>
                <a:latin typeface="arial" panose="020B0604020202020204" pitchFamily="34" charset="0"/>
              </a:rPr>
              <a:t>одноразовую маску следует немедленно выбросить в отходы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69228" y="1094228"/>
            <a:ext cx="108791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>
                <a:solidFill>
                  <a:srgbClr val="006666"/>
                </a:solidFill>
                <a:latin typeface="arial" panose="020B0604020202020204" pitchFamily="34" charset="0"/>
              </a:rPr>
              <a:t>Чтобы обезопасить себя от заражения, крайне важно </a:t>
            </a:r>
            <a:r>
              <a:rPr lang="ru-RU" sz="2000" b="1" i="1" dirty="0" smtClean="0">
                <a:solidFill>
                  <a:srgbClr val="006666"/>
                </a:solidFill>
                <a:latin typeface="arial" panose="020B0604020202020204" pitchFamily="34" charset="0"/>
              </a:rPr>
              <a:t> носить маску правильно</a:t>
            </a:r>
            <a:r>
              <a:rPr lang="ru-RU" sz="2000" b="1" i="1" dirty="0" smtClean="0">
                <a:solidFill>
                  <a:srgbClr val="242424"/>
                </a:solidFill>
                <a:latin typeface="arial" panose="020B0604020202020204" pitchFamily="34" charset="0"/>
              </a:rPr>
              <a:t>:</a:t>
            </a:r>
            <a:endParaRPr lang="ru-RU" sz="2000" b="1" i="1" dirty="0"/>
          </a:p>
        </p:txBody>
      </p:sp>
      <p:pic>
        <p:nvPicPr>
          <p:cNvPr id="9" name="3">
            <a:extLst>
              <a:ext uri="{FF2B5EF4-FFF2-40B4-BE49-F238E27FC236}">
                <a16:creationId xmlns:a16="http://schemas.microsoft.com/office/drawing/2014/main" xmlns="" id="{F1C002DC-B905-48F4-AD26-26E222E3465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67" t="9872" r="34078" b="1080"/>
          <a:stretch/>
        </p:blipFill>
        <p:spPr>
          <a:xfrm>
            <a:off x="8403490" y="1558861"/>
            <a:ext cx="4039735" cy="5279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4393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" descr="18">
            <a:extLst>
              <a:ext uri="{FF2B5EF4-FFF2-40B4-BE49-F238E27FC236}">
                <a16:creationId xmlns:a16="http://schemas.microsoft.com/office/drawing/2014/main" xmlns="" id="{79A11A16-EDD5-4C04-9F96-40A161080CB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365" y="610870"/>
            <a:ext cx="11177905" cy="5737225"/>
          </a:xfrm>
          <a:prstGeom prst="rect">
            <a:avLst/>
          </a:prstGeom>
          <a:ln w="57150">
            <a:solidFill>
              <a:srgbClr val="006666"/>
            </a:solidFill>
          </a:ln>
        </p:spPr>
      </p:pic>
      <p:pic>
        <p:nvPicPr>
          <p:cNvPr id="3" name="2" descr="14">
            <a:extLst>
              <a:ext uri="{FF2B5EF4-FFF2-40B4-BE49-F238E27FC236}">
                <a16:creationId xmlns:a16="http://schemas.microsoft.com/office/drawing/2014/main" xmlns="" id="{E15BBF3B-AE31-4B93-B8DE-86BD3FCF0C9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95737" y="-130428"/>
            <a:ext cx="7306572" cy="6983480"/>
          </a:xfrm>
          <a:prstGeom prst="rect">
            <a:avLst/>
          </a:prstGeom>
        </p:spPr>
      </p:pic>
      <p:sp>
        <p:nvSpPr>
          <p:cNvPr id="5" name="4">
            <a:extLst>
              <a:ext uri="{FF2B5EF4-FFF2-40B4-BE49-F238E27FC236}">
                <a16:creationId xmlns:a16="http://schemas.microsoft.com/office/drawing/2014/main" xmlns="" id="{9F8F172F-5F98-4067-A3D0-834C81DCC4A9}"/>
              </a:ext>
            </a:extLst>
          </p:cNvPr>
          <p:cNvSpPr txBox="1"/>
          <p:nvPr/>
        </p:nvSpPr>
        <p:spPr>
          <a:xfrm>
            <a:off x="1164876" y="1757848"/>
            <a:ext cx="4177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altLang="zh-CN" sz="6000" b="1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ИЗУЧАЕМ!</a:t>
            </a:r>
            <a:endParaRPr lang="en-US" altLang="zh-CN" sz="6000" b="1" dirty="0">
              <a:solidFill>
                <a:srgbClr val="FF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5">
            <a:extLst>
              <a:ext uri="{FF2B5EF4-FFF2-40B4-BE49-F238E27FC236}">
                <a16:creationId xmlns:a16="http://schemas.microsoft.com/office/drawing/2014/main" xmlns="" id="{12ABB530-0B27-4BDE-954F-A1F71F154924}"/>
              </a:ext>
            </a:extLst>
          </p:cNvPr>
          <p:cNvSpPr txBox="1"/>
          <p:nvPr/>
        </p:nvSpPr>
        <p:spPr>
          <a:xfrm>
            <a:off x="6373829" y="92233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altLang="zh-CN" sz="2800" b="1" dirty="0" smtClean="0">
                <a:solidFill>
                  <a:srgbClr val="006666"/>
                </a:solidFill>
              </a:rPr>
              <a:t>1</a:t>
            </a:r>
            <a:endParaRPr lang="en-US" altLang="zh-CN" sz="2800" b="1" dirty="0">
              <a:solidFill>
                <a:srgbClr val="006666"/>
              </a:solidFill>
            </a:endParaRPr>
          </a:p>
        </p:txBody>
      </p:sp>
      <p:sp>
        <p:nvSpPr>
          <p:cNvPr id="7" name="6">
            <a:extLst>
              <a:ext uri="{FF2B5EF4-FFF2-40B4-BE49-F238E27FC236}">
                <a16:creationId xmlns:a16="http://schemas.microsoft.com/office/drawing/2014/main" xmlns="" id="{9EA10264-F34F-43A3-A9BA-67D80D706F0D}"/>
              </a:ext>
            </a:extLst>
          </p:cNvPr>
          <p:cNvSpPr txBox="1"/>
          <p:nvPr/>
        </p:nvSpPr>
        <p:spPr>
          <a:xfrm>
            <a:off x="6988434" y="1045440"/>
            <a:ext cx="31173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altLang="zh-CN" sz="2000" b="1" dirty="0">
                <a:solidFill>
                  <a:srgbClr val="006666"/>
                </a:solidFill>
              </a:rPr>
              <a:t>Что такое коронавирус</a:t>
            </a:r>
            <a:endParaRPr lang="zh-CN" altLang="en-US" sz="2000" b="1" dirty="0">
              <a:solidFill>
                <a:srgbClr val="006666"/>
              </a:solidFill>
            </a:endParaRPr>
          </a:p>
        </p:txBody>
      </p:sp>
      <p:sp>
        <p:nvSpPr>
          <p:cNvPr id="9" name="8">
            <a:extLst>
              <a:ext uri="{FF2B5EF4-FFF2-40B4-BE49-F238E27FC236}">
                <a16:creationId xmlns:a16="http://schemas.microsoft.com/office/drawing/2014/main" xmlns="" id="{08C5F3D4-1317-4F30-80FE-4E97C247203B}"/>
              </a:ext>
            </a:extLst>
          </p:cNvPr>
          <p:cNvSpPr txBox="1"/>
          <p:nvPr/>
        </p:nvSpPr>
        <p:spPr>
          <a:xfrm>
            <a:off x="6373829" y="1742459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altLang="zh-CN" sz="2800" b="1" dirty="0" smtClean="0">
                <a:solidFill>
                  <a:srgbClr val="006666"/>
                </a:solidFill>
              </a:rPr>
              <a:t>2</a:t>
            </a:r>
            <a:endParaRPr lang="en-US" altLang="zh-CN" sz="2800" b="1" dirty="0">
              <a:solidFill>
                <a:srgbClr val="006666"/>
              </a:solidFill>
            </a:endParaRPr>
          </a:p>
        </p:txBody>
      </p:sp>
      <p:sp>
        <p:nvSpPr>
          <p:cNvPr id="10" name="9">
            <a:extLst>
              <a:ext uri="{FF2B5EF4-FFF2-40B4-BE49-F238E27FC236}">
                <a16:creationId xmlns:a16="http://schemas.microsoft.com/office/drawing/2014/main" xmlns="" id="{1E6A1F4B-E624-48EA-9142-555D2FB048EA}"/>
              </a:ext>
            </a:extLst>
          </p:cNvPr>
          <p:cNvSpPr txBox="1"/>
          <p:nvPr/>
        </p:nvSpPr>
        <p:spPr>
          <a:xfrm>
            <a:off x="6988434" y="1592622"/>
            <a:ext cx="43418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altLang="zh-CN" sz="2000" b="1" dirty="0">
                <a:solidFill>
                  <a:srgbClr val="006666"/>
                </a:solidFill>
              </a:rPr>
              <a:t>Клинические проявления инфицированных пациентов</a:t>
            </a:r>
            <a:endParaRPr lang="zh-CN" altLang="en-US" sz="2000" b="1" dirty="0">
              <a:solidFill>
                <a:srgbClr val="006666"/>
              </a:solidFill>
            </a:endParaRPr>
          </a:p>
        </p:txBody>
      </p:sp>
      <p:sp>
        <p:nvSpPr>
          <p:cNvPr id="12" name="11">
            <a:extLst>
              <a:ext uri="{FF2B5EF4-FFF2-40B4-BE49-F238E27FC236}">
                <a16:creationId xmlns:a16="http://schemas.microsoft.com/office/drawing/2014/main" xmlns="" id="{01212183-971D-4493-AF94-A86B5E85C50F}"/>
              </a:ext>
            </a:extLst>
          </p:cNvPr>
          <p:cNvSpPr txBox="1"/>
          <p:nvPr/>
        </p:nvSpPr>
        <p:spPr>
          <a:xfrm>
            <a:off x="6434397" y="2582406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altLang="zh-CN" sz="2800" b="1" dirty="0" smtClean="0">
                <a:solidFill>
                  <a:srgbClr val="006666"/>
                </a:solidFill>
              </a:rPr>
              <a:t>3</a:t>
            </a:r>
            <a:endParaRPr lang="en-US" altLang="zh-CN" sz="2800" b="1" dirty="0">
              <a:solidFill>
                <a:srgbClr val="006666"/>
              </a:solidFill>
            </a:endParaRPr>
          </a:p>
        </p:txBody>
      </p:sp>
      <p:sp>
        <p:nvSpPr>
          <p:cNvPr id="13" name="12">
            <a:extLst>
              <a:ext uri="{FF2B5EF4-FFF2-40B4-BE49-F238E27FC236}">
                <a16:creationId xmlns:a16="http://schemas.microsoft.com/office/drawing/2014/main" xmlns="" id="{16CF2700-BFB8-4BBA-9DA8-41FD14C273A6}"/>
              </a:ext>
            </a:extLst>
          </p:cNvPr>
          <p:cNvSpPr txBox="1"/>
          <p:nvPr/>
        </p:nvSpPr>
        <p:spPr>
          <a:xfrm>
            <a:off x="6988434" y="2674698"/>
            <a:ext cx="40683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altLang="zh-CN" sz="2000" b="1" dirty="0">
                <a:solidFill>
                  <a:srgbClr val="006666"/>
                </a:solidFill>
              </a:rPr>
              <a:t>Особенности случая вспышки</a:t>
            </a:r>
            <a:endParaRPr lang="zh-CN" altLang="en-US" sz="2000" b="1" dirty="0">
              <a:solidFill>
                <a:srgbClr val="006666"/>
              </a:solidFill>
            </a:endParaRPr>
          </a:p>
        </p:txBody>
      </p:sp>
      <p:sp>
        <p:nvSpPr>
          <p:cNvPr id="15" name="14">
            <a:extLst>
              <a:ext uri="{FF2B5EF4-FFF2-40B4-BE49-F238E27FC236}">
                <a16:creationId xmlns:a16="http://schemas.microsoft.com/office/drawing/2014/main" xmlns="" id="{FD886220-4CE2-43E0-82DE-04EB136017B6}"/>
              </a:ext>
            </a:extLst>
          </p:cNvPr>
          <p:cNvSpPr txBox="1"/>
          <p:nvPr/>
        </p:nvSpPr>
        <p:spPr>
          <a:xfrm>
            <a:off x="6434397" y="3479482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altLang="zh-CN" sz="2800" b="1" dirty="0" smtClean="0">
                <a:solidFill>
                  <a:srgbClr val="006666"/>
                </a:solidFill>
              </a:rPr>
              <a:t>4</a:t>
            </a:r>
            <a:endParaRPr lang="en-US" altLang="zh-CN" sz="2800" b="1" dirty="0">
              <a:solidFill>
                <a:srgbClr val="006666"/>
              </a:solidFill>
            </a:endParaRPr>
          </a:p>
        </p:txBody>
      </p:sp>
      <p:sp>
        <p:nvSpPr>
          <p:cNvPr id="16" name="15">
            <a:extLst>
              <a:ext uri="{FF2B5EF4-FFF2-40B4-BE49-F238E27FC236}">
                <a16:creationId xmlns:a16="http://schemas.microsoft.com/office/drawing/2014/main" xmlns="" id="{A3C1359A-D905-47ED-916F-7B60EC793F52}"/>
              </a:ext>
            </a:extLst>
          </p:cNvPr>
          <p:cNvSpPr txBox="1"/>
          <p:nvPr/>
        </p:nvSpPr>
        <p:spPr>
          <a:xfrm>
            <a:off x="7032208" y="4252554"/>
            <a:ext cx="42543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altLang="zh-CN" sz="2000" b="1" dirty="0">
                <a:solidFill>
                  <a:srgbClr val="006666"/>
                </a:solidFill>
              </a:rPr>
              <a:t>Как предотвратить новые коронавирусные инфекции</a:t>
            </a:r>
            <a:endParaRPr lang="zh-CN" altLang="en-US" sz="2000" b="1" dirty="0">
              <a:solidFill>
                <a:srgbClr val="006666"/>
              </a:solidFill>
            </a:endParaRPr>
          </a:p>
        </p:txBody>
      </p:sp>
      <p:pic>
        <p:nvPicPr>
          <p:cNvPr id="18" name="17" descr="15">
            <a:extLst>
              <a:ext uri="{FF2B5EF4-FFF2-40B4-BE49-F238E27FC236}">
                <a16:creationId xmlns:a16="http://schemas.microsoft.com/office/drawing/2014/main" xmlns="" id="{AFB26934-1BAE-4B80-90B4-AAEF77A94D5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13815" y="0"/>
            <a:ext cx="1809750" cy="1758950"/>
          </a:xfrm>
          <a:prstGeom prst="rect">
            <a:avLst/>
          </a:prstGeom>
        </p:spPr>
      </p:pic>
      <p:pic>
        <p:nvPicPr>
          <p:cNvPr id="21" name="20" descr="17">
            <a:extLst>
              <a:ext uri="{FF2B5EF4-FFF2-40B4-BE49-F238E27FC236}">
                <a16:creationId xmlns:a16="http://schemas.microsoft.com/office/drawing/2014/main" xmlns="" id="{8E0968B0-2134-4337-AD6D-E2603E31410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864215" y="109855"/>
            <a:ext cx="1367155" cy="1995170"/>
          </a:xfrm>
          <a:prstGeom prst="rect">
            <a:avLst/>
          </a:prstGeom>
        </p:spPr>
      </p:pic>
      <p:pic>
        <p:nvPicPr>
          <p:cNvPr id="23" name="22">
            <a:extLst>
              <a:ext uri="{FF2B5EF4-FFF2-40B4-BE49-F238E27FC236}">
                <a16:creationId xmlns:a16="http://schemas.microsoft.com/office/drawing/2014/main" xmlns="" id="{13965CD1-05B3-43F8-BEBD-61C5C78011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547" y="3281872"/>
            <a:ext cx="5375720" cy="3357137"/>
          </a:xfrm>
          <a:prstGeom prst="rect">
            <a:avLst/>
          </a:prstGeom>
        </p:spPr>
      </p:pic>
      <p:pic>
        <p:nvPicPr>
          <p:cNvPr id="20" name="19" descr="16">
            <a:extLst>
              <a:ext uri="{FF2B5EF4-FFF2-40B4-BE49-F238E27FC236}">
                <a16:creationId xmlns:a16="http://schemas.microsoft.com/office/drawing/2014/main" xmlns="" id="{FEA4C523-3982-462C-A7AB-5597B66EFBD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7537" y="2668273"/>
            <a:ext cx="1308346" cy="1426686"/>
          </a:xfrm>
          <a:prstGeom prst="rect">
            <a:avLst/>
          </a:prstGeom>
        </p:spPr>
      </p:pic>
      <p:pic>
        <p:nvPicPr>
          <p:cNvPr id="27" name="26">
            <a:extLst>
              <a:ext uri="{FF2B5EF4-FFF2-40B4-BE49-F238E27FC236}">
                <a16:creationId xmlns:a16="http://schemas.microsoft.com/office/drawing/2014/main" xmlns="" id="{52F4C9CC-0E08-4C05-8BD8-3195196B91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995" y="294143"/>
            <a:ext cx="1373888" cy="1394932"/>
          </a:xfrm>
          <a:prstGeom prst="rect">
            <a:avLst/>
          </a:prstGeom>
        </p:spPr>
      </p:pic>
      <p:sp>
        <p:nvSpPr>
          <p:cNvPr id="22" name="15">
            <a:extLst>
              <a:ext uri="{FF2B5EF4-FFF2-40B4-BE49-F238E27FC236}">
                <a16:creationId xmlns:a16="http://schemas.microsoft.com/office/drawing/2014/main" xmlns="" id="{A3C1359A-D905-47ED-916F-7B60EC793F52}"/>
              </a:ext>
            </a:extLst>
          </p:cNvPr>
          <p:cNvSpPr txBox="1"/>
          <p:nvPr/>
        </p:nvSpPr>
        <p:spPr>
          <a:xfrm>
            <a:off x="7125187" y="3420932"/>
            <a:ext cx="42543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altLang="zh-CN" sz="2000" b="1" dirty="0">
                <a:solidFill>
                  <a:srgbClr val="006666"/>
                </a:solidFill>
              </a:rPr>
              <a:t>Как </a:t>
            </a:r>
            <a:r>
              <a:rPr lang="ru-RU" altLang="zh-CN" sz="2000" b="1" dirty="0" smtClean="0">
                <a:solidFill>
                  <a:srgbClr val="006666"/>
                </a:solidFill>
              </a:rPr>
              <a:t>говорить с ребенком о </a:t>
            </a:r>
            <a:r>
              <a:rPr lang="ru-RU" altLang="zh-CN" sz="2000" b="1" dirty="0" err="1" smtClean="0">
                <a:solidFill>
                  <a:srgbClr val="006666"/>
                </a:solidFill>
              </a:rPr>
              <a:t>короновирусе</a:t>
            </a:r>
            <a:endParaRPr lang="zh-CN" altLang="en-US" sz="2000" b="1" dirty="0">
              <a:solidFill>
                <a:srgbClr val="006666"/>
              </a:solidFill>
            </a:endParaRPr>
          </a:p>
        </p:txBody>
      </p:sp>
      <p:sp>
        <p:nvSpPr>
          <p:cNvPr id="24" name="14">
            <a:extLst>
              <a:ext uri="{FF2B5EF4-FFF2-40B4-BE49-F238E27FC236}">
                <a16:creationId xmlns:a16="http://schemas.microsoft.com/office/drawing/2014/main" xmlns="" id="{FD886220-4CE2-43E0-82DE-04EB136017B6}"/>
              </a:ext>
            </a:extLst>
          </p:cNvPr>
          <p:cNvSpPr txBox="1"/>
          <p:nvPr/>
        </p:nvSpPr>
        <p:spPr>
          <a:xfrm>
            <a:off x="6497121" y="4344887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altLang="zh-CN" sz="2800" b="1" dirty="0" smtClean="0">
                <a:solidFill>
                  <a:srgbClr val="006666"/>
                </a:solidFill>
              </a:rPr>
              <a:t>5</a:t>
            </a:r>
            <a:endParaRPr lang="en-US" altLang="zh-CN" sz="2800" b="1" dirty="0">
              <a:solidFill>
                <a:srgbClr val="0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3962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4">
            <a:extLst>
              <a:ext uri="{FF2B5EF4-FFF2-40B4-BE49-F238E27FC236}">
                <a16:creationId xmlns:a16="http://schemas.microsoft.com/office/drawing/2014/main" xmlns="" id="{C7AFAC66-06FF-4B78-82D9-BDE1DBC532F6}"/>
              </a:ext>
            </a:extLst>
          </p:cNvPr>
          <p:cNvSpPr/>
          <p:nvPr/>
        </p:nvSpPr>
        <p:spPr>
          <a:xfrm>
            <a:off x="259537" y="2158045"/>
            <a:ext cx="11769713" cy="851856"/>
          </a:xfrm>
          <a:prstGeom prst="rect">
            <a:avLst/>
          </a:prstGeom>
          <a:solidFill>
            <a:srgbClr val="3A8B96"/>
          </a:solidFill>
          <a:ln w="3810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5">
            <a:extLst>
              <a:ext uri="{FF2B5EF4-FFF2-40B4-BE49-F238E27FC236}">
                <a16:creationId xmlns:a16="http://schemas.microsoft.com/office/drawing/2014/main" xmlns="" id="{CAB8158C-AA17-49D8-A536-CD5B9C0ED7FC}"/>
              </a:ext>
            </a:extLst>
          </p:cNvPr>
          <p:cNvGrpSpPr/>
          <p:nvPr/>
        </p:nvGrpSpPr>
        <p:grpSpPr>
          <a:xfrm>
            <a:off x="823944" y="1161084"/>
            <a:ext cx="700061" cy="698895"/>
            <a:chOff x="2065866" y="2013358"/>
            <a:chExt cx="1515535" cy="1513009"/>
          </a:xfrm>
        </p:grpSpPr>
        <p:sp>
          <p:nvSpPr>
            <p:cNvPr id="7" name="KSO_Shape">
              <a:extLst>
                <a:ext uri="{FF2B5EF4-FFF2-40B4-BE49-F238E27FC236}">
                  <a16:creationId xmlns:a16="http://schemas.microsoft.com/office/drawing/2014/main" xmlns="" id="{9A6D3F2F-14B2-4D43-951D-17EDC22C54D5}"/>
                </a:ext>
              </a:extLst>
            </p:cNvPr>
            <p:cNvSpPr/>
            <p:nvPr/>
          </p:nvSpPr>
          <p:spPr>
            <a:xfrm>
              <a:off x="2065866" y="2013358"/>
              <a:ext cx="1515535" cy="1513009"/>
            </a:xfrm>
            <a:custGeom>
              <a:avLst/>
              <a:gdLst>
                <a:gd name="connsiteX0" fmla="*/ 1129309 w 2109706"/>
                <a:gd name="connsiteY0" fmla="*/ 1646317 h 2105544"/>
                <a:gd name="connsiteX1" fmla="*/ 1240594 w 2109706"/>
                <a:gd name="connsiteY1" fmla="*/ 1865537 h 2105544"/>
                <a:gd name="connsiteX2" fmla="*/ 1187323 w 2109706"/>
                <a:gd name="connsiteY2" fmla="*/ 2105544 h 2105544"/>
                <a:gd name="connsiteX3" fmla="*/ 1076038 w 2109706"/>
                <a:gd name="connsiteY3" fmla="*/ 1886325 h 2105544"/>
                <a:gd name="connsiteX4" fmla="*/ 1129309 w 2109706"/>
                <a:gd name="connsiteY4" fmla="*/ 1646317 h 2105544"/>
                <a:gd name="connsiteX5" fmla="*/ 980398 w 2109706"/>
                <a:gd name="connsiteY5" fmla="*/ 1646317 h 2105544"/>
                <a:gd name="connsiteX6" fmla="*/ 1033669 w 2109706"/>
                <a:gd name="connsiteY6" fmla="*/ 1886325 h 2105544"/>
                <a:gd name="connsiteX7" fmla="*/ 922384 w 2109706"/>
                <a:gd name="connsiteY7" fmla="*/ 2105544 h 2105544"/>
                <a:gd name="connsiteX8" fmla="*/ 869113 w 2109706"/>
                <a:gd name="connsiteY8" fmla="*/ 1865537 h 2105544"/>
                <a:gd name="connsiteX9" fmla="*/ 980398 w 2109706"/>
                <a:gd name="connsiteY9" fmla="*/ 1646317 h 2105544"/>
                <a:gd name="connsiteX10" fmla="*/ 1273542 w 2109706"/>
                <a:gd name="connsiteY10" fmla="*/ 1609284 h 2105544"/>
                <a:gd name="connsiteX11" fmla="*/ 1435849 w 2109706"/>
                <a:gd name="connsiteY11" fmla="*/ 1793941 h 2105544"/>
                <a:gd name="connsiteX12" fmla="*/ 1443938 w 2109706"/>
                <a:gd name="connsiteY12" fmla="*/ 2039656 h 2105544"/>
                <a:gd name="connsiteX13" fmla="*/ 1281632 w 2109706"/>
                <a:gd name="connsiteY13" fmla="*/ 1854999 h 2105544"/>
                <a:gd name="connsiteX14" fmla="*/ 1273542 w 2109706"/>
                <a:gd name="connsiteY14" fmla="*/ 1609284 h 2105544"/>
                <a:gd name="connsiteX15" fmla="*/ 836164 w 2109706"/>
                <a:gd name="connsiteY15" fmla="*/ 1609284 h 2105544"/>
                <a:gd name="connsiteX16" fmla="*/ 828074 w 2109706"/>
                <a:gd name="connsiteY16" fmla="*/ 1854999 h 2105544"/>
                <a:gd name="connsiteX17" fmla="*/ 665768 w 2109706"/>
                <a:gd name="connsiteY17" fmla="*/ 2039656 h 2105544"/>
                <a:gd name="connsiteX18" fmla="*/ 673858 w 2109706"/>
                <a:gd name="connsiteY18" fmla="*/ 1793941 h 2105544"/>
                <a:gd name="connsiteX19" fmla="*/ 836164 w 2109706"/>
                <a:gd name="connsiteY19" fmla="*/ 1609284 h 2105544"/>
                <a:gd name="connsiteX20" fmla="*/ 1404034 w 2109706"/>
                <a:gd name="connsiteY20" fmla="*/ 1537545 h 2105544"/>
                <a:gd name="connsiteX21" fmla="*/ 1607164 w 2109706"/>
                <a:gd name="connsiteY21" fmla="*/ 1676037 h 2105544"/>
                <a:gd name="connsiteX22" fmla="*/ 1676106 w 2109706"/>
                <a:gd name="connsiteY22" fmla="*/ 1912020 h 2105544"/>
                <a:gd name="connsiteX23" fmla="*/ 1472977 w 2109706"/>
                <a:gd name="connsiteY23" fmla="*/ 1773529 h 2105544"/>
                <a:gd name="connsiteX24" fmla="*/ 1404034 w 2109706"/>
                <a:gd name="connsiteY24" fmla="*/ 1537545 h 2105544"/>
                <a:gd name="connsiteX25" fmla="*/ 705672 w 2109706"/>
                <a:gd name="connsiteY25" fmla="*/ 1537545 h 2105544"/>
                <a:gd name="connsiteX26" fmla="*/ 636729 w 2109706"/>
                <a:gd name="connsiteY26" fmla="*/ 1773529 h 2105544"/>
                <a:gd name="connsiteX27" fmla="*/ 433600 w 2109706"/>
                <a:gd name="connsiteY27" fmla="*/ 1912020 h 2105544"/>
                <a:gd name="connsiteX28" fmla="*/ 502542 w 2109706"/>
                <a:gd name="connsiteY28" fmla="*/ 1676037 h 2105544"/>
                <a:gd name="connsiteX29" fmla="*/ 705672 w 2109706"/>
                <a:gd name="connsiteY29" fmla="*/ 1537545 h 2105544"/>
                <a:gd name="connsiteX30" fmla="*/ 1512586 w 2109706"/>
                <a:gd name="connsiteY30" fmla="*/ 1435608 h 2105544"/>
                <a:gd name="connsiteX31" fmla="*/ 1743775 w 2109706"/>
                <a:gd name="connsiteY31" fmla="*/ 1519233 h 2105544"/>
                <a:gd name="connsiteX32" fmla="*/ 1869239 w 2109706"/>
                <a:gd name="connsiteY32" fmla="*/ 1730657 h 2105544"/>
                <a:gd name="connsiteX33" fmla="*/ 1638050 w 2109706"/>
                <a:gd name="connsiteY33" fmla="*/ 1647033 h 2105544"/>
                <a:gd name="connsiteX34" fmla="*/ 1512586 w 2109706"/>
                <a:gd name="connsiteY34" fmla="*/ 1435608 h 2105544"/>
                <a:gd name="connsiteX35" fmla="*/ 597120 w 2109706"/>
                <a:gd name="connsiteY35" fmla="*/ 1435608 h 2105544"/>
                <a:gd name="connsiteX36" fmla="*/ 471656 w 2109706"/>
                <a:gd name="connsiteY36" fmla="*/ 1647033 h 2105544"/>
                <a:gd name="connsiteX37" fmla="*/ 240467 w 2109706"/>
                <a:gd name="connsiteY37" fmla="*/ 1730657 h 2105544"/>
                <a:gd name="connsiteX38" fmla="*/ 365931 w 2109706"/>
                <a:gd name="connsiteY38" fmla="*/ 1519233 h 2105544"/>
                <a:gd name="connsiteX39" fmla="*/ 597120 w 2109706"/>
                <a:gd name="connsiteY39" fmla="*/ 1435608 h 2105544"/>
                <a:gd name="connsiteX40" fmla="*/ 1650985 w 2109706"/>
                <a:gd name="connsiteY40" fmla="*/ 1299221 h 2105544"/>
                <a:gd name="connsiteX41" fmla="*/ 1837099 w 2109706"/>
                <a:gd name="connsiteY41" fmla="*/ 1333381 h 2105544"/>
                <a:gd name="connsiteX42" fmla="*/ 2011200 w 2109706"/>
                <a:gd name="connsiteY42" fmla="*/ 1506961 h 2105544"/>
                <a:gd name="connsiteX43" fmla="*/ 1766478 w 2109706"/>
                <a:gd name="connsiteY43" fmla="*/ 1483459 h 2105544"/>
                <a:gd name="connsiteX44" fmla="*/ 1592376 w 2109706"/>
                <a:gd name="connsiteY44" fmla="*/ 1309878 h 2105544"/>
                <a:gd name="connsiteX45" fmla="*/ 1650985 w 2109706"/>
                <a:gd name="connsiteY45" fmla="*/ 1299221 h 2105544"/>
                <a:gd name="connsiteX46" fmla="*/ 458721 w 2109706"/>
                <a:gd name="connsiteY46" fmla="*/ 1299221 h 2105544"/>
                <a:gd name="connsiteX47" fmla="*/ 517330 w 2109706"/>
                <a:gd name="connsiteY47" fmla="*/ 1309878 h 2105544"/>
                <a:gd name="connsiteX48" fmla="*/ 343228 w 2109706"/>
                <a:gd name="connsiteY48" fmla="*/ 1483459 h 2105544"/>
                <a:gd name="connsiteX49" fmla="*/ 98506 w 2109706"/>
                <a:gd name="connsiteY49" fmla="*/ 1506961 h 2105544"/>
                <a:gd name="connsiteX50" fmla="*/ 272607 w 2109706"/>
                <a:gd name="connsiteY50" fmla="*/ 1333381 h 2105544"/>
                <a:gd name="connsiteX51" fmla="*/ 458721 w 2109706"/>
                <a:gd name="connsiteY51" fmla="*/ 1299221 h 2105544"/>
                <a:gd name="connsiteX52" fmla="*/ 1815445 w 2109706"/>
                <a:gd name="connsiteY52" fmla="*/ 1123451 h 2105544"/>
                <a:gd name="connsiteX53" fmla="*/ 1881271 w 2109706"/>
                <a:gd name="connsiteY53" fmla="*/ 1130160 h 2105544"/>
                <a:gd name="connsiteX54" fmla="*/ 2093070 w 2109706"/>
                <a:gd name="connsiteY54" fmla="*/ 1254990 h 2105544"/>
                <a:gd name="connsiteX55" fmla="*/ 1850192 w 2109706"/>
                <a:gd name="connsiteY55" fmla="*/ 1293086 h 2105544"/>
                <a:gd name="connsiteX56" fmla="*/ 1638392 w 2109706"/>
                <a:gd name="connsiteY56" fmla="*/ 1168255 h 2105544"/>
                <a:gd name="connsiteX57" fmla="*/ 1815445 w 2109706"/>
                <a:gd name="connsiteY57" fmla="*/ 1123451 h 2105544"/>
                <a:gd name="connsiteX58" fmla="*/ 294261 w 2109706"/>
                <a:gd name="connsiteY58" fmla="*/ 1123451 h 2105544"/>
                <a:gd name="connsiteX59" fmla="*/ 471314 w 2109706"/>
                <a:gd name="connsiteY59" fmla="*/ 1168256 h 2105544"/>
                <a:gd name="connsiteX60" fmla="*/ 259514 w 2109706"/>
                <a:gd name="connsiteY60" fmla="*/ 1293086 h 2105544"/>
                <a:gd name="connsiteX61" fmla="*/ 16636 w 2109706"/>
                <a:gd name="connsiteY61" fmla="*/ 1254990 h 2105544"/>
                <a:gd name="connsiteX62" fmla="*/ 228435 w 2109706"/>
                <a:gd name="connsiteY62" fmla="*/ 1130160 h 2105544"/>
                <a:gd name="connsiteX63" fmla="*/ 294261 w 2109706"/>
                <a:gd name="connsiteY63" fmla="*/ 1123451 h 2105544"/>
                <a:gd name="connsiteX64" fmla="*/ 1873517 w 2109706"/>
                <a:gd name="connsiteY64" fmla="*/ 922337 h 2105544"/>
                <a:gd name="connsiteX65" fmla="*/ 2109706 w 2109706"/>
                <a:gd name="connsiteY65" fmla="*/ 990574 h 2105544"/>
                <a:gd name="connsiteX66" fmla="*/ 1883932 w 2109706"/>
                <a:gd name="connsiteY66" fmla="*/ 1087874 h 2105544"/>
                <a:gd name="connsiteX67" fmla="*/ 1647742 w 2109706"/>
                <a:gd name="connsiteY67" fmla="*/ 1019638 h 2105544"/>
                <a:gd name="connsiteX68" fmla="*/ 1873517 w 2109706"/>
                <a:gd name="connsiteY68" fmla="*/ 922337 h 2105544"/>
                <a:gd name="connsiteX69" fmla="*/ 236189 w 2109706"/>
                <a:gd name="connsiteY69" fmla="*/ 922337 h 2105544"/>
                <a:gd name="connsiteX70" fmla="*/ 461964 w 2109706"/>
                <a:gd name="connsiteY70" fmla="*/ 1019638 h 2105544"/>
                <a:gd name="connsiteX71" fmla="*/ 225774 w 2109706"/>
                <a:gd name="connsiteY71" fmla="*/ 1087874 h 2105544"/>
                <a:gd name="connsiteX72" fmla="*/ 0 w 2109706"/>
                <a:gd name="connsiteY72" fmla="*/ 990574 h 2105544"/>
                <a:gd name="connsiteX73" fmla="*/ 236189 w 2109706"/>
                <a:gd name="connsiteY73" fmla="*/ 922337 h 2105544"/>
                <a:gd name="connsiteX74" fmla="*/ 1942296 w 2109706"/>
                <a:gd name="connsiteY74" fmla="*/ 704767 h 2105544"/>
                <a:gd name="connsiteX75" fmla="*/ 2060061 w 2109706"/>
                <a:gd name="connsiteY75" fmla="*/ 730327 h 2105544"/>
                <a:gd name="connsiteX76" fmla="*/ 1865578 w 2109706"/>
                <a:gd name="connsiteY76" fmla="*/ 880719 h 2105544"/>
                <a:gd name="connsiteX77" fmla="*/ 1619839 w 2109706"/>
                <a:gd name="connsiteY77" fmla="*/ 873364 h 2105544"/>
                <a:gd name="connsiteX78" fmla="*/ 1814323 w 2109706"/>
                <a:gd name="connsiteY78" fmla="*/ 722973 h 2105544"/>
                <a:gd name="connsiteX79" fmla="*/ 1942296 w 2109706"/>
                <a:gd name="connsiteY79" fmla="*/ 704767 h 2105544"/>
                <a:gd name="connsiteX80" fmla="*/ 167410 w 2109706"/>
                <a:gd name="connsiteY80" fmla="*/ 704767 h 2105544"/>
                <a:gd name="connsiteX81" fmla="*/ 295383 w 2109706"/>
                <a:gd name="connsiteY81" fmla="*/ 722973 h 2105544"/>
                <a:gd name="connsiteX82" fmla="*/ 489867 w 2109706"/>
                <a:gd name="connsiteY82" fmla="*/ 873364 h 2105544"/>
                <a:gd name="connsiteX83" fmla="*/ 244128 w 2109706"/>
                <a:gd name="connsiteY83" fmla="*/ 880719 h 2105544"/>
                <a:gd name="connsiteX84" fmla="*/ 49645 w 2109706"/>
                <a:gd name="connsiteY84" fmla="*/ 730327 h 2105544"/>
                <a:gd name="connsiteX85" fmla="*/ 167410 w 2109706"/>
                <a:gd name="connsiteY85" fmla="*/ 704767 h 2105544"/>
                <a:gd name="connsiteX86" fmla="*/ 1887774 w 2109706"/>
                <a:gd name="connsiteY86" fmla="*/ 487375 h 2105544"/>
                <a:gd name="connsiteX87" fmla="*/ 1947256 w 2109706"/>
                <a:gd name="connsiteY87" fmla="*/ 490603 h 2105544"/>
                <a:gd name="connsiteX88" fmla="*/ 1796284 w 2109706"/>
                <a:gd name="connsiteY88" fmla="*/ 684635 h 2105544"/>
                <a:gd name="connsiteX89" fmla="*/ 1556436 w 2109706"/>
                <a:gd name="connsiteY89" fmla="*/ 738625 h 2105544"/>
                <a:gd name="connsiteX90" fmla="*/ 1707409 w 2109706"/>
                <a:gd name="connsiteY90" fmla="*/ 544592 h 2105544"/>
                <a:gd name="connsiteX91" fmla="*/ 1887774 w 2109706"/>
                <a:gd name="connsiteY91" fmla="*/ 487375 h 2105544"/>
                <a:gd name="connsiteX92" fmla="*/ 221932 w 2109706"/>
                <a:gd name="connsiteY92" fmla="*/ 487375 h 2105544"/>
                <a:gd name="connsiteX93" fmla="*/ 402297 w 2109706"/>
                <a:gd name="connsiteY93" fmla="*/ 544592 h 2105544"/>
                <a:gd name="connsiteX94" fmla="*/ 553270 w 2109706"/>
                <a:gd name="connsiteY94" fmla="*/ 738625 h 2105544"/>
                <a:gd name="connsiteX95" fmla="*/ 313422 w 2109706"/>
                <a:gd name="connsiteY95" fmla="*/ 684635 h 2105544"/>
                <a:gd name="connsiteX96" fmla="*/ 162450 w 2109706"/>
                <a:gd name="connsiteY96" fmla="*/ 490603 h 2105544"/>
                <a:gd name="connsiteX97" fmla="*/ 221932 w 2109706"/>
                <a:gd name="connsiteY97" fmla="*/ 487375 h 2105544"/>
                <a:gd name="connsiteX98" fmla="*/ 1778378 w 2109706"/>
                <a:gd name="connsiteY98" fmla="*/ 286464 h 2105544"/>
                <a:gd name="connsiteX99" fmla="*/ 1680402 w 2109706"/>
                <a:gd name="connsiteY99" fmla="*/ 511946 h 2105544"/>
                <a:gd name="connsiteX100" fmla="*/ 1461517 w 2109706"/>
                <a:gd name="connsiteY100" fmla="*/ 623887 h 2105544"/>
                <a:gd name="connsiteX101" fmla="*/ 1559493 w 2109706"/>
                <a:gd name="connsiteY101" fmla="*/ 398405 h 2105544"/>
                <a:gd name="connsiteX102" fmla="*/ 1778378 w 2109706"/>
                <a:gd name="connsiteY102" fmla="*/ 286464 h 2105544"/>
                <a:gd name="connsiteX103" fmla="*/ 331328 w 2109706"/>
                <a:gd name="connsiteY103" fmla="*/ 286464 h 2105544"/>
                <a:gd name="connsiteX104" fmla="*/ 550213 w 2109706"/>
                <a:gd name="connsiteY104" fmla="*/ 398405 h 2105544"/>
                <a:gd name="connsiteX105" fmla="*/ 648189 w 2109706"/>
                <a:gd name="connsiteY105" fmla="*/ 623887 h 2105544"/>
                <a:gd name="connsiteX106" fmla="*/ 429304 w 2109706"/>
                <a:gd name="connsiteY106" fmla="*/ 511946 h 2105544"/>
                <a:gd name="connsiteX107" fmla="*/ 331328 w 2109706"/>
                <a:gd name="connsiteY107" fmla="*/ 286464 h 2105544"/>
                <a:gd name="connsiteX108" fmla="*/ 1564038 w 2109706"/>
                <a:gd name="connsiteY108" fmla="*/ 130737 h 2105544"/>
                <a:gd name="connsiteX109" fmla="*/ 1525215 w 2109706"/>
                <a:gd name="connsiteY109" fmla="*/ 373500 h 2105544"/>
                <a:gd name="connsiteX110" fmla="*/ 1341045 w 2109706"/>
                <a:gd name="connsiteY110" fmla="*/ 536359 h 2105544"/>
                <a:gd name="connsiteX111" fmla="*/ 1379867 w 2109706"/>
                <a:gd name="connsiteY111" fmla="*/ 293595 h 2105544"/>
                <a:gd name="connsiteX112" fmla="*/ 1564038 w 2109706"/>
                <a:gd name="connsiteY112" fmla="*/ 130737 h 2105544"/>
                <a:gd name="connsiteX113" fmla="*/ 545669 w 2109706"/>
                <a:gd name="connsiteY113" fmla="*/ 130737 h 2105544"/>
                <a:gd name="connsiteX114" fmla="*/ 729839 w 2109706"/>
                <a:gd name="connsiteY114" fmla="*/ 293595 h 2105544"/>
                <a:gd name="connsiteX115" fmla="*/ 768661 w 2109706"/>
                <a:gd name="connsiteY115" fmla="*/ 536359 h 2105544"/>
                <a:gd name="connsiteX116" fmla="*/ 584491 w 2109706"/>
                <a:gd name="connsiteY116" fmla="*/ 373500 h 2105544"/>
                <a:gd name="connsiteX117" fmla="*/ 545669 w 2109706"/>
                <a:gd name="connsiteY117" fmla="*/ 130737 h 2105544"/>
                <a:gd name="connsiteX118" fmla="*/ 1317704 w 2109706"/>
                <a:gd name="connsiteY118" fmla="*/ 33206 h 2105544"/>
                <a:gd name="connsiteX119" fmla="*/ 1340474 w 2109706"/>
                <a:gd name="connsiteY119" fmla="*/ 277998 h 2105544"/>
                <a:gd name="connsiteX120" fmla="*/ 1202591 w 2109706"/>
                <a:gd name="connsiteY120" fmla="*/ 481541 h 2105544"/>
                <a:gd name="connsiteX121" fmla="*/ 1179821 w 2109706"/>
                <a:gd name="connsiteY121" fmla="*/ 236749 h 2105544"/>
                <a:gd name="connsiteX122" fmla="*/ 1317704 w 2109706"/>
                <a:gd name="connsiteY122" fmla="*/ 33206 h 2105544"/>
                <a:gd name="connsiteX123" fmla="*/ 792003 w 2109706"/>
                <a:gd name="connsiteY123" fmla="*/ 33206 h 2105544"/>
                <a:gd name="connsiteX124" fmla="*/ 929886 w 2109706"/>
                <a:gd name="connsiteY124" fmla="*/ 236749 h 2105544"/>
                <a:gd name="connsiteX125" fmla="*/ 907116 w 2109706"/>
                <a:gd name="connsiteY125" fmla="*/ 481541 h 2105544"/>
                <a:gd name="connsiteX126" fmla="*/ 769233 w 2109706"/>
                <a:gd name="connsiteY126" fmla="*/ 277998 h 2105544"/>
                <a:gd name="connsiteX127" fmla="*/ 792003 w 2109706"/>
                <a:gd name="connsiteY127" fmla="*/ 33206 h 2105544"/>
                <a:gd name="connsiteX128" fmla="*/ 1054853 w 2109706"/>
                <a:gd name="connsiteY128" fmla="*/ 0 h 2105544"/>
                <a:gd name="connsiteX129" fmla="*/ 1137785 w 2109706"/>
                <a:gd name="connsiteY129" fmla="*/ 231438 h 2105544"/>
                <a:gd name="connsiteX130" fmla="*/ 1054853 w 2109706"/>
                <a:gd name="connsiteY130" fmla="*/ 462877 h 2105544"/>
                <a:gd name="connsiteX131" fmla="*/ 971921 w 2109706"/>
                <a:gd name="connsiteY131" fmla="*/ 231438 h 2105544"/>
                <a:gd name="connsiteX132" fmla="*/ 1054853 w 2109706"/>
                <a:gd name="connsiteY132" fmla="*/ 0 h 2105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2109706" h="2105544">
                  <a:moveTo>
                    <a:pt x="1129309" y="1646317"/>
                  </a:moveTo>
                  <a:cubicBezTo>
                    <a:pt x="1187634" y="1698750"/>
                    <a:pt x="1229276" y="1775942"/>
                    <a:pt x="1240594" y="1865537"/>
                  </a:cubicBezTo>
                  <a:cubicBezTo>
                    <a:pt x="1251913" y="1955131"/>
                    <a:pt x="1230775" y="2040254"/>
                    <a:pt x="1187323" y="2105544"/>
                  </a:cubicBezTo>
                  <a:cubicBezTo>
                    <a:pt x="1128998" y="2053111"/>
                    <a:pt x="1087357" y="1975920"/>
                    <a:pt x="1076038" y="1886325"/>
                  </a:cubicBezTo>
                  <a:cubicBezTo>
                    <a:pt x="1064720" y="1796731"/>
                    <a:pt x="1085856" y="1711608"/>
                    <a:pt x="1129309" y="1646317"/>
                  </a:cubicBezTo>
                  <a:close/>
                  <a:moveTo>
                    <a:pt x="980398" y="1646317"/>
                  </a:moveTo>
                  <a:cubicBezTo>
                    <a:pt x="1023850" y="1711608"/>
                    <a:pt x="1044988" y="1796731"/>
                    <a:pt x="1033669" y="1886325"/>
                  </a:cubicBezTo>
                  <a:cubicBezTo>
                    <a:pt x="1022351" y="1975920"/>
                    <a:pt x="980709" y="2053111"/>
                    <a:pt x="922384" y="2105544"/>
                  </a:cubicBezTo>
                  <a:cubicBezTo>
                    <a:pt x="878931" y="2040254"/>
                    <a:pt x="857794" y="1955131"/>
                    <a:pt x="869113" y="1865537"/>
                  </a:cubicBezTo>
                  <a:cubicBezTo>
                    <a:pt x="880431" y="1775942"/>
                    <a:pt x="922073" y="1698750"/>
                    <a:pt x="980398" y="1646317"/>
                  </a:cubicBezTo>
                  <a:close/>
                  <a:moveTo>
                    <a:pt x="1273542" y="1609284"/>
                  </a:moveTo>
                  <a:cubicBezTo>
                    <a:pt x="1343074" y="1645565"/>
                    <a:pt x="1402604" y="1709976"/>
                    <a:pt x="1435849" y="1793941"/>
                  </a:cubicBezTo>
                  <a:cubicBezTo>
                    <a:pt x="1469093" y="1877906"/>
                    <a:pt x="1469789" y="1965610"/>
                    <a:pt x="1443938" y="2039656"/>
                  </a:cubicBezTo>
                  <a:cubicBezTo>
                    <a:pt x="1374406" y="2003375"/>
                    <a:pt x="1314876" y="1938964"/>
                    <a:pt x="1281632" y="1854999"/>
                  </a:cubicBezTo>
                  <a:cubicBezTo>
                    <a:pt x="1248388" y="1771034"/>
                    <a:pt x="1247691" y="1683329"/>
                    <a:pt x="1273542" y="1609284"/>
                  </a:cubicBezTo>
                  <a:close/>
                  <a:moveTo>
                    <a:pt x="836164" y="1609284"/>
                  </a:moveTo>
                  <a:cubicBezTo>
                    <a:pt x="862014" y="1683329"/>
                    <a:pt x="861318" y="1771034"/>
                    <a:pt x="828074" y="1854999"/>
                  </a:cubicBezTo>
                  <a:cubicBezTo>
                    <a:pt x="794830" y="1938964"/>
                    <a:pt x="735299" y="2003375"/>
                    <a:pt x="665768" y="2039656"/>
                  </a:cubicBezTo>
                  <a:cubicBezTo>
                    <a:pt x="639917" y="1965610"/>
                    <a:pt x="640613" y="1877906"/>
                    <a:pt x="673858" y="1793941"/>
                  </a:cubicBezTo>
                  <a:cubicBezTo>
                    <a:pt x="707102" y="1709976"/>
                    <a:pt x="766632" y="1645565"/>
                    <a:pt x="836164" y="1609284"/>
                  </a:cubicBezTo>
                  <a:close/>
                  <a:moveTo>
                    <a:pt x="1404034" y="1537545"/>
                  </a:moveTo>
                  <a:cubicBezTo>
                    <a:pt x="1480404" y="1555395"/>
                    <a:pt x="1554083" y="1602977"/>
                    <a:pt x="1607164" y="1676037"/>
                  </a:cubicBezTo>
                  <a:cubicBezTo>
                    <a:pt x="1660245" y="1749096"/>
                    <a:pt x="1682730" y="1833873"/>
                    <a:pt x="1676106" y="1912020"/>
                  </a:cubicBezTo>
                  <a:cubicBezTo>
                    <a:pt x="1599736" y="1894171"/>
                    <a:pt x="1526058" y="1846589"/>
                    <a:pt x="1472977" y="1773529"/>
                  </a:cubicBezTo>
                  <a:cubicBezTo>
                    <a:pt x="1419896" y="1700470"/>
                    <a:pt x="1397410" y="1615693"/>
                    <a:pt x="1404034" y="1537545"/>
                  </a:cubicBezTo>
                  <a:close/>
                  <a:moveTo>
                    <a:pt x="705672" y="1537545"/>
                  </a:moveTo>
                  <a:cubicBezTo>
                    <a:pt x="712296" y="1615693"/>
                    <a:pt x="689810" y="1700470"/>
                    <a:pt x="636729" y="1773529"/>
                  </a:cubicBezTo>
                  <a:cubicBezTo>
                    <a:pt x="583648" y="1846589"/>
                    <a:pt x="509970" y="1894171"/>
                    <a:pt x="433600" y="1912020"/>
                  </a:cubicBezTo>
                  <a:cubicBezTo>
                    <a:pt x="426976" y="1833872"/>
                    <a:pt x="449461" y="1749096"/>
                    <a:pt x="502542" y="1676037"/>
                  </a:cubicBezTo>
                  <a:cubicBezTo>
                    <a:pt x="555623" y="1602977"/>
                    <a:pt x="629302" y="1555394"/>
                    <a:pt x="705672" y="1537545"/>
                  </a:cubicBezTo>
                  <a:close/>
                  <a:moveTo>
                    <a:pt x="1512586" y="1435608"/>
                  </a:moveTo>
                  <a:cubicBezTo>
                    <a:pt x="1590995" y="1433905"/>
                    <a:pt x="1674193" y="1461669"/>
                    <a:pt x="1743775" y="1519233"/>
                  </a:cubicBezTo>
                  <a:cubicBezTo>
                    <a:pt x="1813358" y="1576796"/>
                    <a:pt x="1856220" y="1653317"/>
                    <a:pt x="1869239" y="1730657"/>
                  </a:cubicBezTo>
                  <a:cubicBezTo>
                    <a:pt x="1790829" y="1732361"/>
                    <a:pt x="1707632" y="1704597"/>
                    <a:pt x="1638050" y="1647033"/>
                  </a:cubicBezTo>
                  <a:cubicBezTo>
                    <a:pt x="1568467" y="1589470"/>
                    <a:pt x="1525604" y="1512949"/>
                    <a:pt x="1512586" y="1435608"/>
                  </a:cubicBezTo>
                  <a:close/>
                  <a:moveTo>
                    <a:pt x="597120" y="1435608"/>
                  </a:moveTo>
                  <a:cubicBezTo>
                    <a:pt x="584101" y="1512948"/>
                    <a:pt x="541239" y="1589470"/>
                    <a:pt x="471656" y="1647033"/>
                  </a:cubicBezTo>
                  <a:cubicBezTo>
                    <a:pt x="402074" y="1704597"/>
                    <a:pt x="318877" y="1732361"/>
                    <a:pt x="240467" y="1730657"/>
                  </a:cubicBezTo>
                  <a:cubicBezTo>
                    <a:pt x="253486" y="1653317"/>
                    <a:pt x="296348" y="1576796"/>
                    <a:pt x="365931" y="1519233"/>
                  </a:cubicBezTo>
                  <a:cubicBezTo>
                    <a:pt x="435513" y="1461669"/>
                    <a:pt x="518710" y="1433904"/>
                    <a:pt x="597120" y="1435608"/>
                  </a:cubicBezTo>
                  <a:close/>
                  <a:moveTo>
                    <a:pt x="1650985" y="1299221"/>
                  </a:moveTo>
                  <a:cubicBezTo>
                    <a:pt x="1711282" y="1293845"/>
                    <a:pt x="1775815" y="1304543"/>
                    <a:pt x="1837099" y="1333381"/>
                  </a:cubicBezTo>
                  <a:cubicBezTo>
                    <a:pt x="1918811" y="1371831"/>
                    <a:pt x="1979356" y="1435289"/>
                    <a:pt x="2011200" y="1506961"/>
                  </a:cubicBezTo>
                  <a:cubicBezTo>
                    <a:pt x="1935677" y="1528112"/>
                    <a:pt x="1848190" y="1521910"/>
                    <a:pt x="1766478" y="1483459"/>
                  </a:cubicBezTo>
                  <a:cubicBezTo>
                    <a:pt x="1684766" y="1445008"/>
                    <a:pt x="1624220" y="1381551"/>
                    <a:pt x="1592376" y="1309878"/>
                  </a:cubicBezTo>
                  <a:cubicBezTo>
                    <a:pt x="1611257" y="1304591"/>
                    <a:pt x="1630885" y="1301013"/>
                    <a:pt x="1650985" y="1299221"/>
                  </a:cubicBezTo>
                  <a:close/>
                  <a:moveTo>
                    <a:pt x="458721" y="1299221"/>
                  </a:moveTo>
                  <a:cubicBezTo>
                    <a:pt x="478820" y="1301013"/>
                    <a:pt x="498449" y="1304591"/>
                    <a:pt x="517330" y="1309878"/>
                  </a:cubicBezTo>
                  <a:cubicBezTo>
                    <a:pt x="485486" y="1381551"/>
                    <a:pt x="424940" y="1445008"/>
                    <a:pt x="343228" y="1483459"/>
                  </a:cubicBezTo>
                  <a:cubicBezTo>
                    <a:pt x="261516" y="1521910"/>
                    <a:pt x="174029" y="1528111"/>
                    <a:pt x="98506" y="1506961"/>
                  </a:cubicBezTo>
                  <a:cubicBezTo>
                    <a:pt x="130349" y="1435289"/>
                    <a:pt x="190895" y="1371831"/>
                    <a:pt x="272607" y="1333381"/>
                  </a:cubicBezTo>
                  <a:cubicBezTo>
                    <a:pt x="333891" y="1304543"/>
                    <a:pt x="398424" y="1293845"/>
                    <a:pt x="458721" y="1299221"/>
                  </a:cubicBezTo>
                  <a:close/>
                  <a:moveTo>
                    <a:pt x="1815445" y="1123451"/>
                  </a:moveTo>
                  <a:cubicBezTo>
                    <a:pt x="1837069" y="1123741"/>
                    <a:pt x="1859095" y="1125929"/>
                    <a:pt x="1881271" y="1130160"/>
                  </a:cubicBezTo>
                  <a:cubicBezTo>
                    <a:pt x="1969979" y="1147082"/>
                    <a:pt x="2044403" y="1193488"/>
                    <a:pt x="2093070" y="1254990"/>
                  </a:cubicBezTo>
                  <a:cubicBezTo>
                    <a:pt x="2025180" y="1294258"/>
                    <a:pt x="1938899" y="1310008"/>
                    <a:pt x="1850192" y="1293086"/>
                  </a:cubicBezTo>
                  <a:cubicBezTo>
                    <a:pt x="1761485" y="1276164"/>
                    <a:pt x="1687060" y="1229758"/>
                    <a:pt x="1638392" y="1168255"/>
                  </a:cubicBezTo>
                  <a:cubicBezTo>
                    <a:pt x="1689310" y="1138805"/>
                    <a:pt x="1750573" y="1122583"/>
                    <a:pt x="1815445" y="1123451"/>
                  </a:cubicBezTo>
                  <a:close/>
                  <a:moveTo>
                    <a:pt x="294261" y="1123451"/>
                  </a:moveTo>
                  <a:cubicBezTo>
                    <a:pt x="359133" y="1122583"/>
                    <a:pt x="420396" y="1138805"/>
                    <a:pt x="471314" y="1168256"/>
                  </a:cubicBezTo>
                  <a:cubicBezTo>
                    <a:pt x="422647" y="1229757"/>
                    <a:pt x="348222" y="1276164"/>
                    <a:pt x="259514" y="1293086"/>
                  </a:cubicBezTo>
                  <a:cubicBezTo>
                    <a:pt x="170807" y="1310008"/>
                    <a:pt x="84526" y="1294257"/>
                    <a:pt x="16636" y="1254990"/>
                  </a:cubicBezTo>
                  <a:cubicBezTo>
                    <a:pt x="65303" y="1193488"/>
                    <a:pt x="139728" y="1147082"/>
                    <a:pt x="228435" y="1130160"/>
                  </a:cubicBezTo>
                  <a:cubicBezTo>
                    <a:pt x="250611" y="1125929"/>
                    <a:pt x="272637" y="1123741"/>
                    <a:pt x="294261" y="1123451"/>
                  </a:cubicBezTo>
                  <a:close/>
                  <a:moveTo>
                    <a:pt x="1873517" y="922337"/>
                  </a:moveTo>
                  <a:cubicBezTo>
                    <a:pt x="1963646" y="916667"/>
                    <a:pt x="2047273" y="943107"/>
                    <a:pt x="2109706" y="990574"/>
                  </a:cubicBezTo>
                  <a:cubicBezTo>
                    <a:pt x="2053714" y="1045491"/>
                    <a:pt x="1974060" y="1082204"/>
                    <a:pt x="1883932" y="1087874"/>
                  </a:cubicBezTo>
                  <a:cubicBezTo>
                    <a:pt x="1793803" y="1093544"/>
                    <a:pt x="1710176" y="1067105"/>
                    <a:pt x="1647742" y="1019638"/>
                  </a:cubicBezTo>
                  <a:cubicBezTo>
                    <a:pt x="1703734" y="964721"/>
                    <a:pt x="1783389" y="928008"/>
                    <a:pt x="1873517" y="922337"/>
                  </a:cubicBezTo>
                  <a:close/>
                  <a:moveTo>
                    <a:pt x="236189" y="922337"/>
                  </a:moveTo>
                  <a:cubicBezTo>
                    <a:pt x="326317" y="928008"/>
                    <a:pt x="405972" y="964720"/>
                    <a:pt x="461964" y="1019638"/>
                  </a:cubicBezTo>
                  <a:cubicBezTo>
                    <a:pt x="399530" y="1067104"/>
                    <a:pt x="315903" y="1093544"/>
                    <a:pt x="225774" y="1087874"/>
                  </a:cubicBezTo>
                  <a:cubicBezTo>
                    <a:pt x="135646" y="1082204"/>
                    <a:pt x="55992" y="1045491"/>
                    <a:pt x="0" y="990574"/>
                  </a:cubicBezTo>
                  <a:cubicBezTo>
                    <a:pt x="62433" y="943107"/>
                    <a:pt x="146060" y="916667"/>
                    <a:pt x="236189" y="922337"/>
                  </a:cubicBezTo>
                  <a:close/>
                  <a:moveTo>
                    <a:pt x="1942296" y="704767"/>
                  </a:moveTo>
                  <a:cubicBezTo>
                    <a:pt x="1983960" y="706288"/>
                    <a:pt x="2023923" y="715103"/>
                    <a:pt x="2060061" y="730327"/>
                  </a:cubicBezTo>
                  <a:cubicBezTo>
                    <a:pt x="2019486" y="797444"/>
                    <a:pt x="1951465" y="852812"/>
                    <a:pt x="1865578" y="880719"/>
                  </a:cubicBezTo>
                  <a:cubicBezTo>
                    <a:pt x="1779691" y="908625"/>
                    <a:pt x="1692116" y="903813"/>
                    <a:pt x="1619839" y="873364"/>
                  </a:cubicBezTo>
                  <a:cubicBezTo>
                    <a:pt x="1660415" y="806248"/>
                    <a:pt x="1728436" y="750879"/>
                    <a:pt x="1814323" y="722973"/>
                  </a:cubicBezTo>
                  <a:cubicBezTo>
                    <a:pt x="1857266" y="709020"/>
                    <a:pt x="1900632" y="703246"/>
                    <a:pt x="1942296" y="704767"/>
                  </a:cubicBezTo>
                  <a:close/>
                  <a:moveTo>
                    <a:pt x="167410" y="704767"/>
                  </a:moveTo>
                  <a:cubicBezTo>
                    <a:pt x="209074" y="703246"/>
                    <a:pt x="252440" y="709020"/>
                    <a:pt x="295383" y="722973"/>
                  </a:cubicBezTo>
                  <a:cubicBezTo>
                    <a:pt x="381270" y="750879"/>
                    <a:pt x="449292" y="806247"/>
                    <a:pt x="489867" y="873364"/>
                  </a:cubicBezTo>
                  <a:cubicBezTo>
                    <a:pt x="417591" y="903813"/>
                    <a:pt x="330015" y="908625"/>
                    <a:pt x="244128" y="880719"/>
                  </a:cubicBezTo>
                  <a:cubicBezTo>
                    <a:pt x="158241" y="852812"/>
                    <a:pt x="90220" y="797444"/>
                    <a:pt x="49645" y="730327"/>
                  </a:cubicBezTo>
                  <a:cubicBezTo>
                    <a:pt x="85783" y="715103"/>
                    <a:pt x="125746" y="706288"/>
                    <a:pt x="167410" y="704767"/>
                  </a:cubicBezTo>
                  <a:close/>
                  <a:moveTo>
                    <a:pt x="1887774" y="487375"/>
                  </a:moveTo>
                  <a:cubicBezTo>
                    <a:pt x="1907940" y="486634"/>
                    <a:pt x="1927862" y="487723"/>
                    <a:pt x="1947256" y="490603"/>
                  </a:cubicBezTo>
                  <a:cubicBezTo>
                    <a:pt x="1924647" y="565702"/>
                    <a:pt x="1872532" y="636247"/>
                    <a:pt x="1796284" y="684635"/>
                  </a:cubicBezTo>
                  <a:cubicBezTo>
                    <a:pt x="1720035" y="733024"/>
                    <a:pt x="1634014" y="750143"/>
                    <a:pt x="1556436" y="738625"/>
                  </a:cubicBezTo>
                  <a:cubicBezTo>
                    <a:pt x="1579046" y="663526"/>
                    <a:pt x="1631161" y="592981"/>
                    <a:pt x="1707409" y="544592"/>
                  </a:cubicBezTo>
                  <a:cubicBezTo>
                    <a:pt x="1764596" y="508300"/>
                    <a:pt x="1827279" y="489599"/>
                    <a:pt x="1887774" y="487375"/>
                  </a:cubicBezTo>
                  <a:close/>
                  <a:moveTo>
                    <a:pt x="221932" y="487375"/>
                  </a:moveTo>
                  <a:cubicBezTo>
                    <a:pt x="282427" y="489598"/>
                    <a:pt x="345111" y="508300"/>
                    <a:pt x="402297" y="544592"/>
                  </a:cubicBezTo>
                  <a:cubicBezTo>
                    <a:pt x="478545" y="592981"/>
                    <a:pt x="530661" y="663526"/>
                    <a:pt x="553270" y="738625"/>
                  </a:cubicBezTo>
                  <a:cubicBezTo>
                    <a:pt x="475692" y="750142"/>
                    <a:pt x="389671" y="733024"/>
                    <a:pt x="313422" y="684635"/>
                  </a:cubicBezTo>
                  <a:cubicBezTo>
                    <a:pt x="237174" y="636247"/>
                    <a:pt x="185059" y="565701"/>
                    <a:pt x="162450" y="490603"/>
                  </a:cubicBezTo>
                  <a:cubicBezTo>
                    <a:pt x="181844" y="487723"/>
                    <a:pt x="201767" y="486634"/>
                    <a:pt x="221932" y="487375"/>
                  </a:cubicBezTo>
                  <a:close/>
                  <a:moveTo>
                    <a:pt x="1778378" y="286464"/>
                  </a:moveTo>
                  <a:cubicBezTo>
                    <a:pt x="1775155" y="364827"/>
                    <a:pt x="1742221" y="446116"/>
                    <a:pt x="1680402" y="511946"/>
                  </a:cubicBezTo>
                  <a:cubicBezTo>
                    <a:pt x="1618583" y="577777"/>
                    <a:pt x="1539522" y="615750"/>
                    <a:pt x="1461517" y="623887"/>
                  </a:cubicBezTo>
                  <a:cubicBezTo>
                    <a:pt x="1464740" y="545525"/>
                    <a:pt x="1497673" y="464235"/>
                    <a:pt x="1559493" y="398405"/>
                  </a:cubicBezTo>
                  <a:cubicBezTo>
                    <a:pt x="1621312" y="332574"/>
                    <a:pt x="1700373" y="294601"/>
                    <a:pt x="1778378" y="286464"/>
                  </a:cubicBezTo>
                  <a:close/>
                  <a:moveTo>
                    <a:pt x="331328" y="286464"/>
                  </a:moveTo>
                  <a:cubicBezTo>
                    <a:pt x="409333" y="294601"/>
                    <a:pt x="488394" y="332574"/>
                    <a:pt x="550213" y="398405"/>
                  </a:cubicBezTo>
                  <a:cubicBezTo>
                    <a:pt x="612033" y="464235"/>
                    <a:pt x="644967" y="545525"/>
                    <a:pt x="648189" y="623887"/>
                  </a:cubicBezTo>
                  <a:cubicBezTo>
                    <a:pt x="570185" y="615750"/>
                    <a:pt x="491123" y="577777"/>
                    <a:pt x="429304" y="511946"/>
                  </a:cubicBezTo>
                  <a:cubicBezTo>
                    <a:pt x="367485" y="446116"/>
                    <a:pt x="334551" y="364826"/>
                    <a:pt x="331328" y="286464"/>
                  </a:cubicBezTo>
                  <a:close/>
                  <a:moveTo>
                    <a:pt x="1564038" y="130737"/>
                  </a:moveTo>
                  <a:cubicBezTo>
                    <a:pt x="1580404" y="207438"/>
                    <a:pt x="1568721" y="294364"/>
                    <a:pt x="1525215" y="373500"/>
                  </a:cubicBezTo>
                  <a:cubicBezTo>
                    <a:pt x="1481710" y="452637"/>
                    <a:pt x="1414576" y="509079"/>
                    <a:pt x="1341045" y="536359"/>
                  </a:cubicBezTo>
                  <a:cubicBezTo>
                    <a:pt x="1324679" y="459657"/>
                    <a:pt x="1336362" y="372731"/>
                    <a:pt x="1379867" y="293595"/>
                  </a:cubicBezTo>
                  <a:cubicBezTo>
                    <a:pt x="1423373" y="214458"/>
                    <a:pt x="1490507" y="158017"/>
                    <a:pt x="1564038" y="130737"/>
                  </a:cubicBezTo>
                  <a:close/>
                  <a:moveTo>
                    <a:pt x="545669" y="130737"/>
                  </a:moveTo>
                  <a:cubicBezTo>
                    <a:pt x="619200" y="158017"/>
                    <a:pt x="686333" y="214458"/>
                    <a:pt x="729839" y="293595"/>
                  </a:cubicBezTo>
                  <a:cubicBezTo>
                    <a:pt x="773344" y="372731"/>
                    <a:pt x="785028" y="459657"/>
                    <a:pt x="768661" y="536359"/>
                  </a:cubicBezTo>
                  <a:cubicBezTo>
                    <a:pt x="695131" y="509078"/>
                    <a:pt x="627996" y="452637"/>
                    <a:pt x="584491" y="373500"/>
                  </a:cubicBezTo>
                  <a:cubicBezTo>
                    <a:pt x="540985" y="294364"/>
                    <a:pt x="529303" y="207438"/>
                    <a:pt x="545669" y="130737"/>
                  </a:cubicBezTo>
                  <a:close/>
                  <a:moveTo>
                    <a:pt x="1317704" y="33206"/>
                  </a:moveTo>
                  <a:cubicBezTo>
                    <a:pt x="1352631" y="103428"/>
                    <a:pt x="1362932" y="190528"/>
                    <a:pt x="1340474" y="277998"/>
                  </a:cubicBezTo>
                  <a:cubicBezTo>
                    <a:pt x="1318015" y="365467"/>
                    <a:pt x="1267027" y="436832"/>
                    <a:pt x="1202591" y="481541"/>
                  </a:cubicBezTo>
                  <a:cubicBezTo>
                    <a:pt x="1167664" y="411319"/>
                    <a:pt x="1157362" y="324219"/>
                    <a:pt x="1179821" y="236749"/>
                  </a:cubicBezTo>
                  <a:cubicBezTo>
                    <a:pt x="1202279" y="149280"/>
                    <a:pt x="1253267" y="77916"/>
                    <a:pt x="1317704" y="33206"/>
                  </a:cubicBezTo>
                  <a:close/>
                  <a:moveTo>
                    <a:pt x="792003" y="33206"/>
                  </a:moveTo>
                  <a:cubicBezTo>
                    <a:pt x="856440" y="77916"/>
                    <a:pt x="907428" y="149280"/>
                    <a:pt x="929886" y="236749"/>
                  </a:cubicBezTo>
                  <a:cubicBezTo>
                    <a:pt x="952345" y="324219"/>
                    <a:pt x="942044" y="411319"/>
                    <a:pt x="907116" y="481541"/>
                  </a:cubicBezTo>
                  <a:cubicBezTo>
                    <a:pt x="842680" y="436831"/>
                    <a:pt x="791692" y="365467"/>
                    <a:pt x="769233" y="277998"/>
                  </a:cubicBezTo>
                  <a:cubicBezTo>
                    <a:pt x="746775" y="190528"/>
                    <a:pt x="757077" y="103428"/>
                    <a:pt x="792003" y="33206"/>
                  </a:cubicBezTo>
                  <a:close/>
                  <a:moveTo>
                    <a:pt x="1054853" y="0"/>
                  </a:moveTo>
                  <a:cubicBezTo>
                    <a:pt x="1106147" y="59330"/>
                    <a:pt x="1137785" y="141132"/>
                    <a:pt x="1137785" y="231438"/>
                  </a:cubicBezTo>
                  <a:cubicBezTo>
                    <a:pt x="1137785" y="321745"/>
                    <a:pt x="1106147" y="403548"/>
                    <a:pt x="1054853" y="462877"/>
                  </a:cubicBezTo>
                  <a:cubicBezTo>
                    <a:pt x="1003560" y="403548"/>
                    <a:pt x="971921" y="321745"/>
                    <a:pt x="971921" y="231438"/>
                  </a:cubicBezTo>
                  <a:cubicBezTo>
                    <a:pt x="971921" y="141132"/>
                    <a:pt x="1003560" y="59330"/>
                    <a:pt x="1054853" y="0"/>
                  </a:cubicBezTo>
                  <a:close/>
                </a:path>
              </a:pathLst>
            </a:custGeom>
            <a:solidFill>
              <a:srgbClr val="3E95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endParaRPr>
            </a:p>
          </p:txBody>
        </p:sp>
        <p:sp>
          <p:nvSpPr>
            <p:cNvPr id="8" name="7">
              <a:extLst>
                <a:ext uri="{FF2B5EF4-FFF2-40B4-BE49-F238E27FC236}">
                  <a16:creationId xmlns:a16="http://schemas.microsoft.com/office/drawing/2014/main" xmlns="" id="{0D173A29-7D00-434E-AA29-CF4CDE78DFCB}"/>
                </a:ext>
              </a:extLst>
            </p:cNvPr>
            <p:cNvSpPr/>
            <p:nvPr/>
          </p:nvSpPr>
          <p:spPr>
            <a:xfrm>
              <a:off x="2358180" y="2304409"/>
              <a:ext cx="947839" cy="947839"/>
            </a:xfrm>
            <a:prstGeom prst="ellipse">
              <a:avLst/>
            </a:prstGeom>
            <a:solidFill>
              <a:srgbClr val="683B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zh-CN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cs"/>
                </a:rPr>
                <a:t>5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endParaRPr>
            </a:p>
          </p:txBody>
        </p:sp>
      </p:grpSp>
      <p:sp>
        <p:nvSpPr>
          <p:cNvPr id="9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23944" y="370511"/>
            <a:ext cx="9872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предотвратить </a:t>
            </a:r>
            <a:r>
              <a:rPr lang="ru-RU" altLang="zh-CN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коронавирусные </a:t>
            </a: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инфекции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97964" y="1216627"/>
            <a:ext cx="102435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6666"/>
                </a:solidFill>
                <a:latin typeface="arial" panose="020B0604020202020204" pitchFamily="34" charset="0"/>
              </a:rPr>
              <a:t>ПРАВИЛО </a:t>
            </a:r>
            <a:r>
              <a:rPr lang="ru-RU" b="1" dirty="0">
                <a:solidFill>
                  <a:srgbClr val="006666"/>
                </a:solidFill>
                <a:latin typeface="arial" panose="020B0604020202020204" pitchFamily="34" charset="0"/>
              </a:rPr>
              <a:t>5. ЧТО ДЕЛАТЬ В СЛУЧАЕ ЗАБОЛЕВАНИЯ ГРИППОМ, КОРОНАВИРУСНОЙ ИНФЕКЦИЕЙ?</a:t>
            </a:r>
            <a:endParaRPr lang="ru-RU" dirty="0">
              <a:solidFill>
                <a:srgbClr val="006666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28189" y="3241368"/>
            <a:ext cx="70167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Ограничьте </a:t>
            </a: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до минимума контакт между больным и близкими, особенно 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пожилыми </a:t>
            </a: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людьми и лицами, страдающими хроническими заболеваниями. Часто проветривайте помещение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.</a:t>
            </a:r>
          </a:p>
          <a:p>
            <a:endParaRPr lang="ru-RU" dirty="0">
              <a:solidFill>
                <a:srgbClr val="242424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Проветривайте каждые 2 часа. Сохраняйте </a:t>
            </a: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чистоту, как можно чаще мойте и дезинфицируйте поверхности 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моющими </a:t>
            </a: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средствами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. Посуду кипятите и дезинфицируйте.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Часто мойте руки с мылом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.</a:t>
            </a:r>
            <a:r>
              <a:rPr lang="ru-RU" dirty="0"/>
              <a:t> </a:t>
            </a:r>
            <a:r>
              <a:rPr lang="ru-RU" dirty="0" smtClean="0"/>
              <a:t>П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рикрывайте </a:t>
            </a: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рот и нос маской или другими защитными средствами (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платком и </a:t>
            </a: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др.).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Ухаживать за больным должен только один член семьи. 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47314" y="2260807"/>
            <a:ext cx="115941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</a:rPr>
              <a:t>Немедленно вызовите врача.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</a:rPr>
              <a:t>Выделите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больному отдельную комнату (по возможности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</a:rPr>
              <a:t>). При общении соблюдайте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расстояние не менее 1 метра от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</a:rPr>
              <a:t>больного.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55" name="Группа 54"/>
          <p:cNvGrpSpPr/>
          <p:nvPr/>
        </p:nvGrpSpPr>
        <p:grpSpPr>
          <a:xfrm>
            <a:off x="248926" y="4623298"/>
            <a:ext cx="720000" cy="720000"/>
            <a:chOff x="3959397" y="4352278"/>
            <a:chExt cx="720000" cy="720000"/>
          </a:xfrm>
        </p:grpSpPr>
        <p:sp>
          <p:nvSpPr>
            <p:cNvPr id="15" name="circle"/>
            <p:cNvSpPr>
              <a:spLocks noChangeArrowheads="1"/>
            </p:cNvSpPr>
            <p:nvPr/>
          </p:nvSpPr>
          <p:spPr bwMode="auto">
            <a:xfrm>
              <a:off x="3959397" y="4352278"/>
              <a:ext cx="720000" cy="720000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briefcase piece"/>
            <p:cNvSpPr>
              <a:spLocks noEditPoints="1"/>
            </p:cNvSpPr>
            <p:nvPr/>
          </p:nvSpPr>
          <p:spPr bwMode="auto">
            <a:xfrm>
              <a:off x="4110561" y="4482744"/>
              <a:ext cx="420831" cy="392557"/>
            </a:xfrm>
            <a:custGeom>
              <a:avLst/>
              <a:gdLst>
                <a:gd name="T0" fmla="*/ 273 w 293"/>
                <a:gd name="T1" fmla="*/ 42 h 273"/>
                <a:gd name="T2" fmla="*/ 206 w 293"/>
                <a:gd name="T3" fmla="*/ 42 h 273"/>
                <a:gd name="T4" fmla="*/ 206 w 293"/>
                <a:gd name="T5" fmla="*/ 21 h 273"/>
                <a:gd name="T6" fmla="*/ 186 w 293"/>
                <a:gd name="T7" fmla="*/ 0 h 273"/>
                <a:gd name="T8" fmla="*/ 107 w 293"/>
                <a:gd name="T9" fmla="*/ 0 h 273"/>
                <a:gd name="T10" fmla="*/ 87 w 293"/>
                <a:gd name="T11" fmla="*/ 21 h 273"/>
                <a:gd name="T12" fmla="*/ 87 w 293"/>
                <a:gd name="T13" fmla="*/ 42 h 273"/>
                <a:gd name="T14" fmla="*/ 20 w 293"/>
                <a:gd name="T15" fmla="*/ 42 h 273"/>
                <a:gd name="T16" fmla="*/ 0 w 293"/>
                <a:gd name="T17" fmla="*/ 62 h 273"/>
                <a:gd name="T18" fmla="*/ 0 w 293"/>
                <a:gd name="T19" fmla="*/ 253 h 273"/>
                <a:gd name="T20" fmla="*/ 20 w 293"/>
                <a:gd name="T21" fmla="*/ 273 h 273"/>
                <a:gd name="T22" fmla="*/ 273 w 293"/>
                <a:gd name="T23" fmla="*/ 273 h 273"/>
                <a:gd name="T24" fmla="*/ 293 w 293"/>
                <a:gd name="T25" fmla="*/ 253 h 273"/>
                <a:gd name="T26" fmla="*/ 293 w 293"/>
                <a:gd name="T27" fmla="*/ 62 h 273"/>
                <a:gd name="T28" fmla="*/ 273 w 293"/>
                <a:gd name="T29" fmla="*/ 42 h 273"/>
                <a:gd name="T30" fmla="*/ 105 w 293"/>
                <a:gd name="T31" fmla="*/ 21 h 273"/>
                <a:gd name="T32" fmla="*/ 107 w 293"/>
                <a:gd name="T33" fmla="*/ 18 h 273"/>
                <a:gd name="T34" fmla="*/ 186 w 293"/>
                <a:gd name="T35" fmla="*/ 18 h 273"/>
                <a:gd name="T36" fmla="*/ 188 w 293"/>
                <a:gd name="T37" fmla="*/ 21 h 273"/>
                <a:gd name="T38" fmla="*/ 188 w 293"/>
                <a:gd name="T39" fmla="*/ 42 h 273"/>
                <a:gd name="T40" fmla="*/ 105 w 293"/>
                <a:gd name="T41" fmla="*/ 42 h 273"/>
                <a:gd name="T42" fmla="*/ 105 w 293"/>
                <a:gd name="T43" fmla="*/ 21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93" h="273">
                  <a:moveTo>
                    <a:pt x="273" y="42"/>
                  </a:moveTo>
                  <a:cubicBezTo>
                    <a:pt x="206" y="42"/>
                    <a:pt x="206" y="42"/>
                    <a:pt x="206" y="42"/>
                  </a:cubicBezTo>
                  <a:cubicBezTo>
                    <a:pt x="206" y="21"/>
                    <a:pt x="206" y="21"/>
                    <a:pt x="206" y="21"/>
                  </a:cubicBezTo>
                  <a:cubicBezTo>
                    <a:pt x="206" y="9"/>
                    <a:pt x="197" y="0"/>
                    <a:pt x="186" y="0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96" y="0"/>
                    <a:pt x="87" y="9"/>
                    <a:pt x="87" y="21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9" y="42"/>
                    <a:pt x="0" y="51"/>
                    <a:pt x="0" y="62"/>
                  </a:cubicBezTo>
                  <a:cubicBezTo>
                    <a:pt x="0" y="253"/>
                    <a:pt x="0" y="253"/>
                    <a:pt x="0" y="253"/>
                  </a:cubicBezTo>
                  <a:cubicBezTo>
                    <a:pt x="0" y="264"/>
                    <a:pt x="9" y="273"/>
                    <a:pt x="20" y="273"/>
                  </a:cubicBezTo>
                  <a:cubicBezTo>
                    <a:pt x="273" y="273"/>
                    <a:pt x="273" y="273"/>
                    <a:pt x="273" y="273"/>
                  </a:cubicBezTo>
                  <a:cubicBezTo>
                    <a:pt x="284" y="273"/>
                    <a:pt x="293" y="264"/>
                    <a:pt x="293" y="253"/>
                  </a:cubicBezTo>
                  <a:cubicBezTo>
                    <a:pt x="293" y="62"/>
                    <a:pt x="293" y="62"/>
                    <a:pt x="293" y="62"/>
                  </a:cubicBezTo>
                  <a:cubicBezTo>
                    <a:pt x="293" y="51"/>
                    <a:pt x="284" y="42"/>
                    <a:pt x="273" y="42"/>
                  </a:cubicBezTo>
                  <a:close/>
                  <a:moveTo>
                    <a:pt x="105" y="21"/>
                  </a:moveTo>
                  <a:cubicBezTo>
                    <a:pt x="105" y="19"/>
                    <a:pt x="106" y="18"/>
                    <a:pt x="107" y="18"/>
                  </a:cubicBezTo>
                  <a:cubicBezTo>
                    <a:pt x="186" y="18"/>
                    <a:pt x="186" y="18"/>
                    <a:pt x="186" y="18"/>
                  </a:cubicBezTo>
                  <a:cubicBezTo>
                    <a:pt x="187" y="18"/>
                    <a:pt x="188" y="19"/>
                    <a:pt x="188" y="21"/>
                  </a:cubicBezTo>
                  <a:cubicBezTo>
                    <a:pt x="188" y="42"/>
                    <a:pt x="188" y="42"/>
                    <a:pt x="188" y="42"/>
                  </a:cubicBezTo>
                  <a:cubicBezTo>
                    <a:pt x="105" y="42"/>
                    <a:pt x="105" y="42"/>
                    <a:pt x="105" y="42"/>
                  </a:cubicBezTo>
                  <a:lnTo>
                    <a:pt x="105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briefcase piece"/>
            <p:cNvSpPr>
              <a:spLocks/>
            </p:cNvSpPr>
            <p:nvPr/>
          </p:nvSpPr>
          <p:spPr bwMode="auto">
            <a:xfrm>
              <a:off x="4219477" y="4633772"/>
              <a:ext cx="180134" cy="178620"/>
            </a:xfrm>
            <a:custGeom>
              <a:avLst/>
              <a:gdLst>
                <a:gd name="T0" fmla="*/ 107 w 109"/>
                <a:gd name="T1" fmla="*/ 34 h 108"/>
                <a:gd name="T2" fmla="*/ 75 w 109"/>
                <a:gd name="T3" fmla="*/ 34 h 108"/>
                <a:gd name="T4" fmla="*/ 75 w 109"/>
                <a:gd name="T5" fmla="*/ 1 h 108"/>
                <a:gd name="T6" fmla="*/ 73 w 109"/>
                <a:gd name="T7" fmla="*/ 0 h 108"/>
                <a:gd name="T8" fmla="*/ 36 w 109"/>
                <a:gd name="T9" fmla="*/ 0 h 108"/>
                <a:gd name="T10" fmla="*/ 34 w 109"/>
                <a:gd name="T11" fmla="*/ 1 h 108"/>
                <a:gd name="T12" fmla="*/ 34 w 109"/>
                <a:gd name="T13" fmla="*/ 34 h 108"/>
                <a:gd name="T14" fmla="*/ 2 w 109"/>
                <a:gd name="T15" fmla="*/ 34 h 108"/>
                <a:gd name="T16" fmla="*/ 0 w 109"/>
                <a:gd name="T17" fmla="*/ 35 h 108"/>
                <a:gd name="T18" fmla="*/ 0 w 109"/>
                <a:gd name="T19" fmla="*/ 72 h 108"/>
                <a:gd name="T20" fmla="*/ 2 w 109"/>
                <a:gd name="T21" fmla="*/ 74 h 108"/>
                <a:gd name="T22" fmla="*/ 34 w 109"/>
                <a:gd name="T23" fmla="*/ 74 h 108"/>
                <a:gd name="T24" fmla="*/ 34 w 109"/>
                <a:gd name="T25" fmla="*/ 106 h 108"/>
                <a:gd name="T26" fmla="*/ 36 w 109"/>
                <a:gd name="T27" fmla="*/ 108 h 108"/>
                <a:gd name="T28" fmla="*/ 73 w 109"/>
                <a:gd name="T29" fmla="*/ 108 h 108"/>
                <a:gd name="T30" fmla="*/ 75 w 109"/>
                <a:gd name="T31" fmla="*/ 106 h 108"/>
                <a:gd name="T32" fmla="*/ 75 w 109"/>
                <a:gd name="T33" fmla="*/ 74 h 108"/>
                <a:gd name="T34" fmla="*/ 107 w 109"/>
                <a:gd name="T35" fmla="*/ 74 h 108"/>
                <a:gd name="T36" fmla="*/ 109 w 109"/>
                <a:gd name="T37" fmla="*/ 72 h 108"/>
                <a:gd name="T38" fmla="*/ 109 w 109"/>
                <a:gd name="T39" fmla="*/ 35 h 108"/>
                <a:gd name="T40" fmla="*/ 107 w 109"/>
                <a:gd name="T41" fmla="*/ 3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9" h="108">
                  <a:moveTo>
                    <a:pt x="107" y="34"/>
                  </a:moveTo>
                  <a:cubicBezTo>
                    <a:pt x="75" y="34"/>
                    <a:pt x="75" y="34"/>
                    <a:pt x="75" y="34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75" y="0"/>
                    <a:pt x="74" y="0"/>
                    <a:pt x="73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5" y="0"/>
                    <a:pt x="34" y="0"/>
                    <a:pt x="34" y="1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" y="34"/>
                    <a:pt x="0" y="34"/>
                    <a:pt x="0" y="35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1" y="74"/>
                    <a:pt x="2" y="74"/>
                  </a:cubicBezTo>
                  <a:cubicBezTo>
                    <a:pt x="34" y="74"/>
                    <a:pt x="34" y="74"/>
                    <a:pt x="34" y="74"/>
                  </a:cubicBezTo>
                  <a:cubicBezTo>
                    <a:pt x="34" y="106"/>
                    <a:pt x="34" y="106"/>
                    <a:pt x="34" y="106"/>
                  </a:cubicBezTo>
                  <a:cubicBezTo>
                    <a:pt x="34" y="107"/>
                    <a:pt x="35" y="108"/>
                    <a:pt x="36" y="108"/>
                  </a:cubicBezTo>
                  <a:cubicBezTo>
                    <a:pt x="73" y="108"/>
                    <a:pt x="73" y="108"/>
                    <a:pt x="73" y="108"/>
                  </a:cubicBezTo>
                  <a:cubicBezTo>
                    <a:pt x="74" y="108"/>
                    <a:pt x="75" y="107"/>
                    <a:pt x="75" y="106"/>
                  </a:cubicBezTo>
                  <a:cubicBezTo>
                    <a:pt x="75" y="74"/>
                    <a:pt x="75" y="74"/>
                    <a:pt x="75" y="74"/>
                  </a:cubicBezTo>
                  <a:cubicBezTo>
                    <a:pt x="107" y="74"/>
                    <a:pt x="107" y="74"/>
                    <a:pt x="107" y="74"/>
                  </a:cubicBezTo>
                  <a:cubicBezTo>
                    <a:pt x="108" y="74"/>
                    <a:pt x="109" y="73"/>
                    <a:pt x="109" y="72"/>
                  </a:cubicBezTo>
                  <a:cubicBezTo>
                    <a:pt x="109" y="35"/>
                    <a:pt x="109" y="35"/>
                    <a:pt x="109" y="35"/>
                  </a:cubicBezTo>
                  <a:cubicBezTo>
                    <a:pt x="109" y="34"/>
                    <a:pt x="108" y="34"/>
                    <a:pt x="107" y="3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56" name="Группа 55"/>
          <p:cNvGrpSpPr/>
          <p:nvPr/>
        </p:nvGrpSpPr>
        <p:grpSpPr>
          <a:xfrm>
            <a:off x="232449" y="5797066"/>
            <a:ext cx="720000" cy="720000"/>
            <a:chOff x="3985266" y="5544468"/>
            <a:chExt cx="720000" cy="720000"/>
          </a:xfrm>
        </p:grpSpPr>
        <p:sp>
          <p:nvSpPr>
            <p:cNvPr id="19" name="circle"/>
            <p:cNvSpPr>
              <a:spLocks noChangeArrowheads="1"/>
            </p:cNvSpPr>
            <p:nvPr/>
          </p:nvSpPr>
          <p:spPr bwMode="auto">
            <a:xfrm>
              <a:off x="3985266" y="5544468"/>
              <a:ext cx="720000" cy="720000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20" name="thermometer"/>
            <p:cNvGrpSpPr/>
            <p:nvPr/>
          </p:nvGrpSpPr>
          <p:grpSpPr>
            <a:xfrm>
              <a:off x="4085748" y="5722167"/>
              <a:ext cx="478672" cy="364602"/>
              <a:chOff x="2374900" y="5594350"/>
              <a:chExt cx="1085850" cy="827088"/>
            </a:xfrm>
          </p:grpSpPr>
          <p:sp>
            <p:nvSpPr>
              <p:cNvPr id="21" name="Freeform 6"/>
              <p:cNvSpPr>
                <a:spLocks/>
              </p:cNvSpPr>
              <p:nvPr/>
            </p:nvSpPr>
            <p:spPr bwMode="auto">
              <a:xfrm>
                <a:off x="2374900" y="5594350"/>
                <a:ext cx="1085850" cy="827088"/>
              </a:xfrm>
              <a:custGeom>
                <a:avLst/>
                <a:gdLst>
                  <a:gd name="T0" fmla="*/ 310 w 313"/>
                  <a:gd name="T1" fmla="*/ 43 h 238"/>
                  <a:gd name="T2" fmla="*/ 284 w 313"/>
                  <a:gd name="T3" fmla="*/ 6 h 238"/>
                  <a:gd name="T4" fmla="*/ 273 w 313"/>
                  <a:gd name="T5" fmla="*/ 0 h 238"/>
                  <a:gd name="T6" fmla="*/ 273 w 313"/>
                  <a:gd name="T7" fmla="*/ 0 h 238"/>
                  <a:gd name="T8" fmla="*/ 266 w 313"/>
                  <a:gd name="T9" fmla="*/ 3 h 238"/>
                  <a:gd name="T10" fmla="*/ 64 w 313"/>
                  <a:gd name="T11" fmla="*/ 144 h 238"/>
                  <a:gd name="T12" fmla="*/ 60 w 313"/>
                  <a:gd name="T13" fmla="*/ 163 h 238"/>
                  <a:gd name="T14" fmla="*/ 64 w 313"/>
                  <a:gd name="T15" fmla="*/ 167 h 238"/>
                  <a:gd name="T16" fmla="*/ 36 w 313"/>
                  <a:gd name="T17" fmla="*/ 186 h 238"/>
                  <a:gd name="T18" fmla="*/ 30 w 313"/>
                  <a:gd name="T19" fmla="*/ 185 h 238"/>
                  <a:gd name="T20" fmla="*/ 14 w 313"/>
                  <a:gd name="T21" fmla="*/ 190 h 238"/>
                  <a:gd name="T22" fmla="*/ 8 w 313"/>
                  <a:gd name="T23" fmla="*/ 227 h 238"/>
                  <a:gd name="T24" fmla="*/ 30 w 313"/>
                  <a:gd name="T25" fmla="*/ 238 h 238"/>
                  <a:gd name="T26" fmla="*/ 45 w 313"/>
                  <a:gd name="T27" fmla="*/ 233 h 238"/>
                  <a:gd name="T28" fmla="*/ 56 w 313"/>
                  <a:gd name="T29" fmla="*/ 214 h 238"/>
                  <a:gd name="T30" fmla="*/ 83 w 313"/>
                  <a:gd name="T31" fmla="*/ 195 h 238"/>
                  <a:gd name="T32" fmla="*/ 86 w 313"/>
                  <a:gd name="T33" fmla="*/ 199 h 238"/>
                  <a:gd name="T34" fmla="*/ 97 w 313"/>
                  <a:gd name="T35" fmla="*/ 205 h 238"/>
                  <a:gd name="T36" fmla="*/ 104 w 313"/>
                  <a:gd name="T37" fmla="*/ 202 h 238"/>
                  <a:gd name="T38" fmla="*/ 307 w 313"/>
                  <a:gd name="T39" fmla="*/ 61 h 238"/>
                  <a:gd name="T40" fmla="*/ 312 w 313"/>
                  <a:gd name="T41" fmla="*/ 52 h 238"/>
                  <a:gd name="T42" fmla="*/ 310 w 313"/>
                  <a:gd name="T43" fmla="*/ 43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3" h="238">
                    <a:moveTo>
                      <a:pt x="310" y="43"/>
                    </a:moveTo>
                    <a:cubicBezTo>
                      <a:pt x="284" y="6"/>
                      <a:pt x="284" y="6"/>
                      <a:pt x="284" y="6"/>
                    </a:cubicBezTo>
                    <a:cubicBezTo>
                      <a:pt x="282" y="2"/>
                      <a:pt x="278" y="0"/>
                      <a:pt x="273" y="0"/>
                    </a:cubicBezTo>
                    <a:cubicBezTo>
                      <a:pt x="273" y="0"/>
                      <a:pt x="273" y="0"/>
                      <a:pt x="273" y="0"/>
                    </a:cubicBezTo>
                    <a:cubicBezTo>
                      <a:pt x="271" y="0"/>
                      <a:pt x="268" y="1"/>
                      <a:pt x="266" y="3"/>
                    </a:cubicBezTo>
                    <a:cubicBezTo>
                      <a:pt x="64" y="144"/>
                      <a:pt x="64" y="144"/>
                      <a:pt x="64" y="144"/>
                    </a:cubicBezTo>
                    <a:cubicBezTo>
                      <a:pt x="58" y="148"/>
                      <a:pt x="56" y="157"/>
                      <a:pt x="60" y="163"/>
                    </a:cubicBezTo>
                    <a:cubicBezTo>
                      <a:pt x="64" y="167"/>
                      <a:pt x="64" y="167"/>
                      <a:pt x="64" y="167"/>
                    </a:cubicBezTo>
                    <a:cubicBezTo>
                      <a:pt x="36" y="186"/>
                      <a:pt x="36" y="186"/>
                      <a:pt x="36" y="186"/>
                    </a:cubicBezTo>
                    <a:cubicBezTo>
                      <a:pt x="34" y="186"/>
                      <a:pt x="32" y="185"/>
                      <a:pt x="30" y="185"/>
                    </a:cubicBezTo>
                    <a:cubicBezTo>
                      <a:pt x="24" y="185"/>
                      <a:pt x="19" y="187"/>
                      <a:pt x="14" y="190"/>
                    </a:cubicBezTo>
                    <a:cubicBezTo>
                      <a:pt x="3" y="198"/>
                      <a:pt x="0" y="215"/>
                      <a:pt x="8" y="227"/>
                    </a:cubicBezTo>
                    <a:cubicBezTo>
                      <a:pt x="13" y="234"/>
                      <a:pt x="21" y="238"/>
                      <a:pt x="30" y="238"/>
                    </a:cubicBezTo>
                    <a:cubicBezTo>
                      <a:pt x="35" y="238"/>
                      <a:pt x="40" y="236"/>
                      <a:pt x="45" y="233"/>
                    </a:cubicBezTo>
                    <a:cubicBezTo>
                      <a:pt x="51" y="228"/>
                      <a:pt x="55" y="221"/>
                      <a:pt x="56" y="214"/>
                    </a:cubicBezTo>
                    <a:cubicBezTo>
                      <a:pt x="83" y="195"/>
                      <a:pt x="83" y="195"/>
                      <a:pt x="83" y="195"/>
                    </a:cubicBezTo>
                    <a:cubicBezTo>
                      <a:pt x="86" y="199"/>
                      <a:pt x="86" y="199"/>
                      <a:pt x="86" y="199"/>
                    </a:cubicBezTo>
                    <a:cubicBezTo>
                      <a:pt x="89" y="203"/>
                      <a:pt x="93" y="205"/>
                      <a:pt x="97" y="205"/>
                    </a:cubicBezTo>
                    <a:cubicBezTo>
                      <a:pt x="100" y="205"/>
                      <a:pt x="102" y="204"/>
                      <a:pt x="104" y="202"/>
                    </a:cubicBezTo>
                    <a:cubicBezTo>
                      <a:pt x="307" y="61"/>
                      <a:pt x="307" y="61"/>
                      <a:pt x="307" y="61"/>
                    </a:cubicBezTo>
                    <a:cubicBezTo>
                      <a:pt x="309" y="59"/>
                      <a:pt x="311" y="56"/>
                      <a:pt x="312" y="52"/>
                    </a:cubicBezTo>
                    <a:cubicBezTo>
                      <a:pt x="313" y="49"/>
                      <a:pt x="312" y="45"/>
                      <a:pt x="310" y="4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2" name="thermometer piece"/>
              <p:cNvSpPr>
                <a:spLocks/>
              </p:cNvSpPr>
              <p:nvPr/>
            </p:nvSpPr>
            <p:spPr bwMode="auto">
              <a:xfrm>
                <a:off x="2620963" y="5813425"/>
                <a:ext cx="544513" cy="447675"/>
              </a:xfrm>
              <a:custGeom>
                <a:avLst/>
                <a:gdLst>
                  <a:gd name="T0" fmla="*/ 156 w 157"/>
                  <a:gd name="T1" fmla="*/ 33 h 129"/>
                  <a:gd name="T2" fmla="*/ 135 w 157"/>
                  <a:gd name="T3" fmla="*/ 3 h 129"/>
                  <a:gd name="T4" fmla="*/ 129 w 157"/>
                  <a:gd name="T5" fmla="*/ 0 h 129"/>
                  <a:gd name="T6" fmla="*/ 129 w 157"/>
                  <a:gd name="T7" fmla="*/ 0 h 129"/>
                  <a:gd name="T8" fmla="*/ 125 w 157"/>
                  <a:gd name="T9" fmla="*/ 1 h 129"/>
                  <a:gd name="T10" fmla="*/ 3 w 157"/>
                  <a:gd name="T11" fmla="*/ 86 h 129"/>
                  <a:gd name="T12" fmla="*/ 0 w 157"/>
                  <a:gd name="T13" fmla="*/ 91 h 129"/>
                  <a:gd name="T14" fmla="*/ 2 w 157"/>
                  <a:gd name="T15" fmla="*/ 96 h 129"/>
                  <a:gd name="T16" fmla="*/ 23 w 157"/>
                  <a:gd name="T17" fmla="*/ 126 h 129"/>
                  <a:gd name="T18" fmla="*/ 29 w 157"/>
                  <a:gd name="T19" fmla="*/ 129 h 129"/>
                  <a:gd name="T20" fmla="*/ 33 w 157"/>
                  <a:gd name="T21" fmla="*/ 128 h 129"/>
                  <a:gd name="T22" fmla="*/ 154 w 157"/>
                  <a:gd name="T23" fmla="*/ 43 h 129"/>
                  <a:gd name="T24" fmla="*/ 157 w 157"/>
                  <a:gd name="T25" fmla="*/ 38 h 129"/>
                  <a:gd name="T26" fmla="*/ 156 w 157"/>
                  <a:gd name="T27" fmla="*/ 33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7" h="129">
                    <a:moveTo>
                      <a:pt x="156" y="33"/>
                    </a:moveTo>
                    <a:cubicBezTo>
                      <a:pt x="135" y="3"/>
                      <a:pt x="135" y="3"/>
                      <a:pt x="135" y="3"/>
                    </a:cubicBezTo>
                    <a:cubicBezTo>
                      <a:pt x="133" y="1"/>
                      <a:pt x="131" y="0"/>
                      <a:pt x="129" y="0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28" y="0"/>
                      <a:pt x="126" y="0"/>
                      <a:pt x="125" y="1"/>
                    </a:cubicBezTo>
                    <a:cubicBezTo>
                      <a:pt x="3" y="86"/>
                      <a:pt x="3" y="86"/>
                      <a:pt x="3" y="86"/>
                    </a:cubicBezTo>
                    <a:cubicBezTo>
                      <a:pt x="2" y="87"/>
                      <a:pt x="1" y="89"/>
                      <a:pt x="0" y="91"/>
                    </a:cubicBezTo>
                    <a:cubicBezTo>
                      <a:pt x="0" y="92"/>
                      <a:pt x="1" y="94"/>
                      <a:pt x="2" y="96"/>
                    </a:cubicBezTo>
                    <a:cubicBezTo>
                      <a:pt x="23" y="126"/>
                      <a:pt x="23" y="126"/>
                      <a:pt x="23" y="126"/>
                    </a:cubicBezTo>
                    <a:cubicBezTo>
                      <a:pt x="24" y="128"/>
                      <a:pt x="26" y="129"/>
                      <a:pt x="29" y="129"/>
                    </a:cubicBezTo>
                    <a:cubicBezTo>
                      <a:pt x="30" y="129"/>
                      <a:pt x="31" y="129"/>
                      <a:pt x="33" y="128"/>
                    </a:cubicBezTo>
                    <a:cubicBezTo>
                      <a:pt x="154" y="43"/>
                      <a:pt x="154" y="43"/>
                      <a:pt x="154" y="43"/>
                    </a:cubicBezTo>
                    <a:cubicBezTo>
                      <a:pt x="156" y="42"/>
                      <a:pt x="157" y="40"/>
                      <a:pt x="157" y="38"/>
                    </a:cubicBezTo>
                    <a:cubicBezTo>
                      <a:pt x="157" y="36"/>
                      <a:pt x="157" y="34"/>
                      <a:pt x="156" y="33"/>
                    </a:cubicBezTo>
                    <a:close/>
                  </a:path>
                </a:pathLst>
              </a:custGeom>
              <a:solidFill>
                <a:srgbClr val="3E95A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3" name="thermometer piece"/>
              <p:cNvSpPr>
                <a:spLocks/>
              </p:cNvSpPr>
              <p:nvPr/>
            </p:nvSpPr>
            <p:spPr bwMode="auto">
              <a:xfrm>
                <a:off x="3214688" y="5748338"/>
                <a:ext cx="61913" cy="85725"/>
              </a:xfrm>
              <a:custGeom>
                <a:avLst/>
                <a:gdLst>
                  <a:gd name="T0" fmla="*/ 0 w 39"/>
                  <a:gd name="T1" fmla="*/ 0 h 54"/>
                  <a:gd name="T2" fmla="*/ 39 w 39"/>
                  <a:gd name="T3" fmla="*/ 54 h 54"/>
                  <a:gd name="T4" fmla="*/ 0 w 39"/>
                  <a:gd name="T5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54">
                    <a:moveTo>
                      <a:pt x="0" y="0"/>
                    </a:moveTo>
                    <a:lnTo>
                      <a:pt x="39" y="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4" name="thermometer piece"/>
              <p:cNvSpPr>
                <a:spLocks noChangeShapeType="1"/>
              </p:cNvSpPr>
              <p:nvPr/>
            </p:nvSpPr>
            <p:spPr bwMode="auto">
              <a:xfrm>
                <a:off x="3214688" y="5748338"/>
                <a:ext cx="61913" cy="85725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5" name="thermometer piece"/>
              <p:cNvSpPr>
                <a:spLocks/>
              </p:cNvSpPr>
              <p:nvPr/>
            </p:nvSpPr>
            <p:spPr bwMode="auto">
              <a:xfrm>
                <a:off x="3200400" y="5734050"/>
                <a:ext cx="90488" cy="114300"/>
              </a:xfrm>
              <a:custGeom>
                <a:avLst/>
                <a:gdLst>
                  <a:gd name="T0" fmla="*/ 22 w 26"/>
                  <a:gd name="T1" fmla="*/ 33 h 33"/>
                  <a:gd name="T2" fmla="*/ 18 w 26"/>
                  <a:gd name="T3" fmla="*/ 31 h 33"/>
                  <a:gd name="T4" fmla="*/ 1 w 26"/>
                  <a:gd name="T5" fmla="*/ 6 h 33"/>
                  <a:gd name="T6" fmla="*/ 2 w 26"/>
                  <a:gd name="T7" fmla="*/ 1 h 33"/>
                  <a:gd name="T8" fmla="*/ 8 w 26"/>
                  <a:gd name="T9" fmla="*/ 2 h 33"/>
                  <a:gd name="T10" fmla="*/ 25 w 26"/>
                  <a:gd name="T11" fmla="*/ 27 h 33"/>
                  <a:gd name="T12" fmla="*/ 24 w 26"/>
                  <a:gd name="T13" fmla="*/ 32 h 33"/>
                  <a:gd name="T14" fmla="*/ 22 w 26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3">
                    <a:moveTo>
                      <a:pt x="22" y="33"/>
                    </a:moveTo>
                    <a:cubicBezTo>
                      <a:pt x="20" y="33"/>
                      <a:pt x="19" y="32"/>
                      <a:pt x="18" y="31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0" y="5"/>
                      <a:pt x="0" y="2"/>
                      <a:pt x="2" y="1"/>
                    </a:cubicBezTo>
                    <a:cubicBezTo>
                      <a:pt x="4" y="0"/>
                      <a:pt x="6" y="0"/>
                      <a:pt x="8" y="2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8"/>
                      <a:pt x="26" y="31"/>
                      <a:pt x="24" y="32"/>
                    </a:cubicBezTo>
                    <a:cubicBezTo>
                      <a:pt x="23" y="33"/>
                      <a:pt x="22" y="33"/>
                      <a:pt x="22" y="33"/>
                    </a:cubicBezTo>
                    <a:close/>
                  </a:path>
                </a:pathLst>
              </a:custGeom>
              <a:solidFill>
                <a:srgbClr val="3E95A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6" name="thermometer piece"/>
              <p:cNvSpPr>
                <a:spLocks/>
              </p:cNvSpPr>
              <p:nvPr/>
            </p:nvSpPr>
            <p:spPr bwMode="auto">
              <a:xfrm>
                <a:off x="3135313" y="5803900"/>
                <a:ext cx="61913" cy="85725"/>
              </a:xfrm>
              <a:custGeom>
                <a:avLst/>
                <a:gdLst>
                  <a:gd name="T0" fmla="*/ 0 w 39"/>
                  <a:gd name="T1" fmla="*/ 0 h 54"/>
                  <a:gd name="T2" fmla="*/ 39 w 39"/>
                  <a:gd name="T3" fmla="*/ 54 h 54"/>
                  <a:gd name="T4" fmla="*/ 0 w 39"/>
                  <a:gd name="T5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54">
                    <a:moveTo>
                      <a:pt x="0" y="0"/>
                    </a:moveTo>
                    <a:lnTo>
                      <a:pt x="39" y="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7" name="thermometer piece"/>
              <p:cNvSpPr>
                <a:spLocks noChangeShapeType="1"/>
              </p:cNvSpPr>
              <p:nvPr/>
            </p:nvSpPr>
            <p:spPr bwMode="auto">
              <a:xfrm>
                <a:off x="3135313" y="5803900"/>
                <a:ext cx="61913" cy="85725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8" name="thermometer piece"/>
              <p:cNvSpPr>
                <a:spLocks/>
              </p:cNvSpPr>
              <p:nvPr/>
            </p:nvSpPr>
            <p:spPr bwMode="auto">
              <a:xfrm>
                <a:off x="3121025" y="5789613"/>
                <a:ext cx="90488" cy="114300"/>
              </a:xfrm>
              <a:custGeom>
                <a:avLst/>
                <a:gdLst>
                  <a:gd name="T0" fmla="*/ 22 w 26"/>
                  <a:gd name="T1" fmla="*/ 33 h 33"/>
                  <a:gd name="T2" fmla="*/ 18 w 26"/>
                  <a:gd name="T3" fmla="*/ 31 h 33"/>
                  <a:gd name="T4" fmla="*/ 1 w 26"/>
                  <a:gd name="T5" fmla="*/ 7 h 33"/>
                  <a:gd name="T6" fmla="*/ 2 w 26"/>
                  <a:gd name="T7" fmla="*/ 1 h 33"/>
                  <a:gd name="T8" fmla="*/ 8 w 26"/>
                  <a:gd name="T9" fmla="*/ 2 h 33"/>
                  <a:gd name="T10" fmla="*/ 25 w 26"/>
                  <a:gd name="T11" fmla="*/ 27 h 33"/>
                  <a:gd name="T12" fmla="*/ 24 w 26"/>
                  <a:gd name="T13" fmla="*/ 32 h 33"/>
                  <a:gd name="T14" fmla="*/ 22 w 26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3">
                    <a:moveTo>
                      <a:pt x="22" y="33"/>
                    </a:moveTo>
                    <a:cubicBezTo>
                      <a:pt x="20" y="33"/>
                      <a:pt x="19" y="32"/>
                      <a:pt x="18" y="31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5"/>
                      <a:pt x="0" y="2"/>
                      <a:pt x="2" y="1"/>
                    </a:cubicBezTo>
                    <a:cubicBezTo>
                      <a:pt x="4" y="0"/>
                      <a:pt x="6" y="0"/>
                      <a:pt x="8" y="2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8"/>
                      <a:pt x="26" y="31"/>
                      <a:pt x="24" y="32"/>
                    </a:cubicBezTo>
                    <a:cubicBezTo>
                      <a:pt x="23" y="33"/>
                      <a:pt x="22" y="33"/>
                      <a:pt x="22" y="33"/>
                    </a:cubicBezTo>
                    <a:close/>
                  </a:path>
                </a:pathLst>
              </a:custGeom>
              <a:solidFill>
                <a:srgbClr val="3E95A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9" name="thermometer piece"/>
              <p:cNvSpPr>
                <a:spLocks/>
              </p:cNvSpPr>
              <p:nvPr/>
            </p:nvSpPr>
            <p:spPr bwMode="auto">
              <a:xfrm>
                <a:off x="3054350" y="5859463"/>
                <a:ext cx="63500" cy="85725"/>
              </a:xfrm>
              <a:custGeom>
                <a:avLst/>
                <a:gdLst>
                  <a:gd name="T0" fmla="*/ 0 w 40"/>
                  <a:gd name="T1" fmla="*/ 0 h 54"/>
                  <a:gd name="T2" fmla="*/ 40 w 40"/>
                  <a:gd name="T3" fmla="*/ 54 h 54"/>
                  <a:gd name="T4" fmla="*/ 0 w 40"/>
                  <a:gd name="T5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54">
                    <a:moveTo>
                      <a:pt x="0" y="0"/>
                    </a:moveTo>
                    <a:lnTo>
                      <a:pt x="40" y="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AD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0" name="thermometer piece"/>
              <p:cNvSpPr>
                <a:spLocks noChangeShapeType="1"/>
              </p:cNvSpPr>
              <p:nvPr/>
            </p:nvSpPr>
            <p:spPr bwMode="auto">
              <a:xfrm>
                <a:off x="3054350" y="5859463"/>
                <a:ext cx="63500" cy="85725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" name="thermometer piece"/>
              <p:cNvSpPr>
                <a:spLocks/>
              </p:cNvSpPr>
              <p:nvPr/>
            </p:nvSpPr>
            <p:spPr bwMode="auto">
              <a:xfrm>
                <a:off x="3041650" y="5845175"/>
                <a:ext cx="88900" cy="114300"/>
              </a:xfrm>
              <a:custGeom>
                <a:avLst/>
                <a:gdLst>
                  <a:gd name="T0" fmla="*/ 22 w 26"/>
                  <a:gd name="T1" fmla="*/ 33 h 33"/>
                  <a:gd name="T2" fmla="*/ 18 w 26"/>
                  <a:gd name="T3" fmla="*/ 31 h 33"/>
                  <a:gd name="T4" fmla="*/ 1 w 26"/>
                  <a:gd name="T5" fmla="*/ 7 h 33"/>
                  <a:gd name="T6" fmla="*/ 2 w 26"/>
                  <a:gd name="T7" fmla="*/ 1 h 33"/>
                  <a:gd name="T8" fmla="*/ 8 w 26"/>
                  <a:gd name="T9" fmla="*/ 2 h 33"/>
                  <a:gd name="T10" fmla="*/ 25 w 26"/>
                  <a:gd name="T11" fmla="*/ 27 h 33"/>
                  <a:gd name="T12" fmla="*/ 24 w 26"/>
                  <a:gd name="T13" fmla="*/ 32 h 33"/>
                  <a:gd name="T14" fmla="*/ 22 w 26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3">
                    <a:moveTo>
                      <a:pt x="22" y="33"/>
                    </a:moveTo>
                    <a:cubicBezTo>
                      <a:pt x="20" y="33"/>
                      <a:pt x="19" y="32"/>
                      <a:pt x="18" y="31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5"/>
                      <a:pt x="0" y="2"/>
                      <a:pt x="2" y="1"/>
                    </a:cubicBezTo>
                    <a:cubicBezTo>
                      <a:pt x="4" y="0"/>
                      <a:pt x="6" y="0"/>
                      <a:pt x="8" y="2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9"/>
                      <a:pt x="26" y="31"/>
                      <a:pt x="24" y="32"/>
                    </a:cubicBezTo>
                    <a:cubicBezTo>
                      <a:pt x="23" y="33"/>
                      <a:pt x="22" y="33"/>
                      <a:pt x="22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" name="thermometer piece"/>
              <p:cNvSpPr>
                <a:spLocks/>
              </p:cNvSpPr>
              <p:nvPr/>
            </p:nvSpPr>
            <p:spPr bwMode="auto">
              <a:xfrm>
                <a:off x="2974975" y="5915025"/>
                <a:ext cx="63500" cy="85725"/>
              </a:xfrm>
              <a:custGeom>
                <a:avLst/>
                <a:gdLst>
                  <a:gd name="T0" fmla="*/ 0 w 40"/>
                  <a:gd name="T1" fmla="*/ 0 h 54"/>
                  <a:gd name="T2" fmla="*/ 40 w 40"/>
                  <a:gd name="T3" fmla="*/ 54 h 54"/>
                  <a:gd name="T4" fmla="*/ 0 w 40"/>
                  <a:gd name="T5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54">
                    <a:moveTo>
                      <a:pt x="0" y="0"/>
                    </a:moveTo>
                    <a:lnTo>
                      <a:pt x="40" y="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AD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" name="thermometer piece"/>
              <p:cNvSpPr>
                <a:spLocks noChangeShapeType="1"/>
              </p:cNvSpPr>
              <p:nvPr/>
            </p:nvSpPr>
            <p:spPr bwMode="auto">
              <a:xfrm>
                <a:off x="2974975" y="5915025"/>
                <a:ext cx="63500" cy="85725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" name="thermometer piece"/>
              <p:cNvSpPr>
                <a:spLocks/>
              </p:cNvSpPr>
              <p:nvPr/>
            </p:nvSpPr>
            <p:spPr bwMode="auto">
              <a:xfrm>
                <a:off x="2960688" y="5900738"/>
                <a:ext cx="90488" cy="114300"/>
              </a:xfrm>
              <a:custGeom>
                <a:avLst/>
                <a:gdLst>
                  <a:gd name="T0" fmla="*/ 22 w 26"/>
                  <a:gd name="T1" fmla="*/ 33 h 33"/>
                  <a:gd name="T2" fmla="*/ 18 w 26"/>
                  <a:gd name="T3" fmla="*/ 31 h 33"/>
                  <a:gd name="T4" fmla="*/ 1 w 26"/>
                  <a:gd name="T5" fmla="*/ 7 h 33"/>
                  <a:gd name="T6" fmla="*/ 2 w 26"/>
                  <a:gd name="T7" fmla="*/ 1 h 33"/>
                  <a:gd name="T8" fmla="*/ 8 w 26"/>
                  <a:gd name="T9" fmla="*/ 2 h 33"/>
                  <a:gd name="T10" fmla="*/ 25 w 26"/>
                  <a:gd name="T11" fmla="*/ 27 h 33"/>
                  <a:gd name="T12" fmla="*/ 24 w 26"/>
                  <a:gd name="T13" fmla="*/ 32 h 33"/>
                  <a:gd name="T14" fmla="*/ 22 w 26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3">
                    <a:moveTo>
                      <a:pt x="22" y="33"/>
                    </a:moveTo>
                    <a:cubicBezTo>
                      <a:pt x="20" y="33"/>
                      <a:pt x="19" y="33"/>
                      <a:pt x="18" y="31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5"/>
                      <a:pt x="0" y="2"/>
                      <a:pt x="2" y="1"/>
                    </a:cubicBezTo>
                    <a:cubicBezTo>
                      <a:pt x="4" y="0"/>
                      <a:pt x="6" y="0"/>
                      <a:pt x="8" y="2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9"/>
                      <a:pt x="26" y="31"/>
                      <a:pt x="24" y="32"/>
                    </a:cubicBezTo>
                    <a:cubicBezTo>
                      <a:pt x="23" y="33"/>
                      <a:pt x="22" y="33"/>
                      <a:pt x="22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" name="thermometer piece"/>
              <p:cNvSpPr>
                <a:spLocks/>
              </p:cNvSpPr>
              <p:nvPr/>
            </p:nvSpPr>
            <p:spPr bwMode="auto">
              <a:xfrm>
                <a:off x="2895600" y="5973763"/>
                <a:ext cx="61913" cy="82550"/>
              </a:xfrm>
              <a:custGeom>
                <a:avLst/>
                <a:gdLst>
                  <a:gd name="T0" fmla="*/ 0 w 39"/>
                  <a:gd name="T1" fmla="*/ 0 h 52"/>
                  <a:gd name="T2" fmla="*/ 39 w 39"/>
                  <a:gd name="T3" fmla="*/ 52 h 52"/>
                  <a:gd name="T4" fmla="*/ 0 w 39"/>
                  <a:gd name="T5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52">
                    <a:moveTo>
                      <a:pt x="0" y="0"/>
                    </a:moveTo>
                    <a:lnTo>
                      <a:pt x="39" y="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AD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" name="thermometer piece"/>
              <p:cNvSpPr>
                <a:spLocks noChangeShapeType="1"/>
              </p:cNvSpPr>
              <p:nvPr/>
            </p:nvSpPr>
            <p:spPr bwMode="auto">
              <a:xfrm>
                <a:off x="2895600" y="5973763"/>
                <a:ext cx="61913" cy="8255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7" name="thermometer piece"/>
              <p:cNvSpPr>
                <a:spLocks/>
              </p:cNvSpPr>
              <p:nvPr/>
            </p:nvSpPr>
            <p:spPr bwMode="auto">
              <a:xfrm>
                <a:off x="2881313" y="5956300"/>
                <a:ext cx="90488" cy="114300"/>
              </a:xfrm>
              <a:custGeom>
                <a:avLst/>
                <a:gdLst>
                  <a:gd name="T0" fmla="*/ 22 w 26"/>
                  <a:gd name="T1" fmla="*/ 33 h 33"/>
                  <a:gd name="T2" fmla="*/ 18 w 26"/>
                  <a:gd name="T3" fmla="*/ 31 h 33"/>
                  <a:gd name="T4" fmla="*/ 1 w 26"/>
                  <a:gd name="T5" fmla="*/ 7 h 33"/>
                  <a:gd name="T6" fmla="*/ 2 w 26"/>
                  <a:gd name="T7" fmla="*/ 1 h 33"/>
                  <a:gd name="T8" fmla="*/ 8 w 26"/>
                  <a:gd name="T9" fmla="*/ 2 h 33"/>
                  <a:gd name="T10" fmla="*/ 25 w 26"/>
                  <a:gd name="T11" fmla="*/ 27 h 33"/>
                  <a:gd name="T12" fmla="*/ 24 w 26"/>
                  <a:gd name="T13" fmla="*/ 32 h 33"/>
                  <a:gd name="T14" fmla="*/ 22 w 26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3">
                    <a:moveTo>
                      <a:pt x="22" y="33"/>
                    </a:moveTo>
                    <a:cubicBezTo>
                      <a:pt x="20" y="33"/>
                      <a:pt x="19" y="33"/>
                      <a:pt x="18" y="31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5"/>
                      <a:pt x="0" y="3"/>
                      <a:pt x="2" y="1"/>
                    </a:cubicBezTo>
                    <a:cubicBezTo>
                      <a:pt x="4" y="0"/>
                      <a:pt x="6" y="0"/>
                      <a:pt x="8" y="2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9"/>
                      <a:pt x="26" y="31"/>
                      <a:pt x="24" y="32"/>
                    </a:cubicBezTo>
                    <a:cubicBezTo>
                      <a:pt x="23" y="33"/>
                      <a:pt x="22" y="33"/>
                      <a:pt x="22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8" name="thermometer piece"/>
              <p:cNvSpPr>
                <a:spLocks/>
              </p:cNvSpPr>
              <p:nvPr/>
            </p:nvSpPr>
            <p:spPr bwMode="auto">
              <a:xfrm>
                <a:off x="2816225" y="6029325"/>
                <a:ext cx="61913" cy="82550"/>
              </a:xfrm>
              <a:custGeom>
                <a:avLst/>
                <a:gdLst>
                  <a:gd name="T0" fmla="*/ 0 w 39"/>
                  <a:gd name="T1" fmla="*/ 0 h 52"/>
                  <a:gd name="T2" fmla="*/ 39 w 39"/>
                  <a:gd name="T3" fmla="*/ 52 h 52"/>
                  <a:gd name="T4" fmla="*/ 0 w 39"/>
                  <a:gd name="T5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52">
                    <a:moveTo>
                      <a:pt x="0" y="0"/>
                    </a:moveTo>
                    <a:lnTo>
                      <a:pt x="39" y="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AD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9" name="thermometer piece"/>
              <p:cNvSpPr>
                <a:spLocks noChangeShapeType="1"/>
              </p:cNvSpPr>
              <p:nvPr/>
            </p:nvSpPr>
            <p:spPr bwMode="auto">
              <a:xfrm>
                <a:off x="2816225" y="6029325"/>
                <a:ext cx="61913" cy="8255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0" name="thermometer piece"/>
              <p:cNvSpPr>
                <a:spLocks/>
              </p:cNvSpPr>
              <p:nvPr/>
            </p:nvSpPr>
            <p:spPr bwMode="auto">
              <a:xfrm>
                <a:off x="2801938" y="6011863"/>
                <a:ext cx="90488" cy="114300"/>
              </a:xfrm>
              <a:custGeom>
                <a:avLst/>
                <a:gdLst>
                  <a:gd name="T0" fmla="*/ 22 w 26"/>
                  <a:gd name="T1" fmla="*/ 33 h 33"/>
                  <a:gd name="T2" fmla="*/ 18 w 26"/>
                  <a:gd name="T3" fmla="*/ 32 h 33"/>
                  <a:gd name="T4" fmla="*/ 1 w 26"/>
                  <a:gd name="T5" fmla="*/ 7 h 33"/>
                  <a:gd name="T6" fmla="*/ 2 w 26"/>
                  <a:gd name="T7" fmla="*/ 1 h 33"/>
                  <a:gd name="T8" fmla="*/ 8 w 26"/>
                  <a:gd name="T9" fmla="*/ 2 h 33"/>
                  <a:gd name="T10" fmla="*/ 25 w 26"/>
                  <a:gd name="T11" fmla="*/ 27 h 33"/>
                  <a:gd name="T12" fmla="*/ 24 w 26"/>
                  <a:gd name="T13" fmla="*/ 33 h 33"/>
                  <a:gd name="T14" fmla="*/ 22 w 26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3">
                    <a:moveTo>
                      <a:pt x="22" y="33"/>
                    </a:moveTo>
                    <a:cubicBezTo>
                      <a:pt x="20" y="33"/>
                      <a:pt x="19" y="33"/>
                      <a:pt x="18" y="32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5"/>
                      <a:pt x="0" y="3"/>
                      <a:pt x="2" y="1"/>
                    </a:cubicBezTo>
                    <a:cubicBezTo>
                      <a:pt x="4" y="0"/>
                      <a:pt x="6" y="1"/>
                      <a:pt x="8" y="2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9"/>
                      <a:pt x="26" y="31"/>
                      <a:pt x="24" y="33"/>
                    </a:cubicBezTo>
                    <a:cubicBezTo>
                      <a:pt x="23" y="33"/>
                      <a:pt x="23" y="33"/>
                      <a:pt x="22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1" name="thermometer piece"/>
              <p:cNvSpPr>
                <a:spLocks/>
              </p:cNvSpPr>
              <p:nvPr/>
            </p:nvSpPr>
            <p:spPr bwMode="auto">
              <a:xfrm>
                <a:off x="2735263" y="6084888"/>
                <a:ext cx="63500" cy="82550"/>
              </a:xfrm>
              <a:custGeom>
                <a:avLst/>
                <a:gdLst>
                  <a:gd name="T0" fmla="*/ 0 w 40"/>
                  <a:gd name="T1" fmla="*/ 0 h 52"/>
                  <a:gd name="T2" fmla="*/ 40 w 40"/>
                  <a:gd name="T3" fmla="*/ 52 h 52"/>
                  <a:gd name="T4" fmla="*/ 0 w 40"/>
                  <a:gd name="T5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52">
                    <a:moveTo>
                      <a:pt x="0" y="0"/>
                    </a:moveTo>
                    <a:lnTo>
                      <a:pt x="40" y="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AD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2" name="thermometer piece"/>
              <p:cNvSpPr>
                <a:spLocks noChangeShapeType="1"/>
              </p:cNvSpPr>
              <p:nvPr/>
            </p:nvSpPr>
            <p:spPr bwMode="auto">
              <a:xfrm>
                <a:off x="2735263" y="6084888"/>
                <a:ext cx="63500" cy="8255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3" name="thermometer piece"/>
              <p:cNvSpPr>
                <a:spLocks/>
              </p:cNvSpPr>
              <p:nvPr/>
            </p:nvSpPr>
            <p:spPr bwMode="auto">
              <a:xfrm>
                <a:off x="2722563" y="6067425"/>
                <a:ext cx="90488" cy="114300"/>
              </a:xfrm>
              <a:custGeom>
                <a:avLst/>
                <a:gdLst>
                  <a:gd name="T0" fmla="*/ 22 w 26"/>
                  <a:gd name="T1" fmla="*/ 33 h 33"/>
                  <a:gd name="T2" fmla="*/ 18 w 26"/>
                  <a:gd name="T3" fmla="*/ 32 h 33"/>
                  <a:gd name="T4" fmla="*/ 1 w 26"/>
                  <a:gd name="T5" fmla="*/ 7 h 33"/>
                  <a:gd name="T6" fmla="*/ 2 w 26"/>
                  <a:gd name="T7" fmla="*/ 1 h 33"/>
                  <a:gd name="T8" fmla="*/ 8 w 26"/>
                  <a:gd name="T9" fmla="*/ 2 h 33"/>
                  <a:gd name="T10" fmla="*/ 25 w 26"/>
                  <a:gd name="T11" fmla="*/ 27 h 33"/>
                  <a:gd name="T12" fmla="*/ 24 w 26"/>
                  <a:gd name="T13" fmla="*/ 33 h 33"/>
                  <a:gd name="T14" fmla="*/ 22 w 26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3">
                    <a:moveTo>
                      <a:pt x="22" y="33"/>
                    </a:moveTo>
                    <a:cubicBezTo>
                      <a:pt x="20" y="33"/>
                      <a:pt x="19" y="33"/>
                      <a:pt x="18" y="32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5"/>
                      <a:pt x="0" y="3"/>
                      <a:pt x="2" y="1"/>
                    </a:cubicBezTo>
                    <a:cubicBezTo>
                      <a:pt x="4" y="0"/>
                      <a:pt x="6" y="1"/>
                      <a:pt x="8" y="2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9"/>
                      <a:pt x="26" y="31"/>
                      <a:pt x="24" y="33"/>
                    </a:cubicBezTo>
                    <a:cubicBezTo>
                      <a:pt x="23" y="33"/>
                      <a:pt x="23" y="33"/>
                      <a:pt x="22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54" name="Группа 53"/>
          <p:cNvGrpSpPr/>
          <p:nvPr/>
        </p:nvGrpSpPr>
        <p:grpSpPr>
          <a:xfrm>
            <a:off x="259537" y="3283060"/>
            <a:ext cx="720000" cy="720000"/>
            <a:chOff x="3953390" y="3148711"/>
            <a:chExt cx="720000" cy="720000"/>
          </a:xfrm>
        </p:grpSpPr>
        <p:sp>
          <p:nvSpPr>
            <p:cNvPr id="45" name="circle"/>
            <p:cNvSpPr>
              <a:spLocks noChangeArrowheads="1"/>
            </p:cNvSpPr>
            <p:nvPr/>
          </p:nvSpPr>
          <p:spPr bwMode="auto">
            <a:xfrm>
              <a:off x="3953390" y="3148711"/>
              <a:ext cx="720000" cy="720000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46" name="ambulance"/>
            <p:cNvGrpSpPr/>
            <p:nvPr/>
          </p:nvGrpSpPr>
          <p:grpSpPr>
            <a:xfrm>
              <a:off x="4059098" y="3309242"/>
              <a:ext cx="523759" cy="420150"/>
              <a:chOff x="228600" y="758825"/>
              <a:chExt cx="1052513" cy="846138"/>
            </a:xfrm>
          </p:grpSpPr>
          <p:sp>
            <p:nvSpPr>
              <p:cNvPr id="47" name="ambulance piece"/>
              <p:cNvSpPr>
                <a:spLocks/>
              </p:cNvSpPr>
              <p:nvPr/>
            </p:nvSpPr>
            <p:spPr bwMode="auto">
              <a:xfrm>
                <a:off x="228600" y="758825"/>
                <a:ext cx="1052513" cy="698500"/>
              </a:xfrm>
              <a:custGeom>
                <a:avLst/>
                <a:gdLst>
                  <a:gd name="T0" fmla="*/ 236 w 322"/>
                  <a:gd name="T1" fmla="*/ 15 h 214"/>
                  <a:gd name="T2" fmla="*/ 208 w 322"/>
                  <a:gd name="T3" fmla="*/ 15 h 214"/>
                  <a:gd name="T4" fmla="*/ 208 w 322"/>
                  <a:gd name="T5" fmla="*/ 4 h 214"/>
                  <a:gd name="T6" fmla="*/ 204 w 322"/>
                  <a:gd name="T7" fmla="*/ 0 h 214"/>
                  <a:gd name="T8" fmla="*/ 180 w 322"/>
                  <a:gd name="T9" fmla="*/ 0 h 214"/>
                  <a:gd name="T10" fmla="*/ 176 w 322"/>
                  <a:gd name="T11" fmla="*/ 4 h 214"/>
                  <a:gd name="T12" fmla="*/ 176 w 322"/>
                  <a:gd name="T13" fmla="*/ 15 h 214"/>
                  <a:gd name="T14" fmla="*/ 0 w 322"/>
                  <a:gd name="T15" fmla="*/ 15 h 214"/>
                  <a:gd name="T16" fmla="*/ 0 w 322"/>
                  <a:gd name="T17" fmla="*/ 214 h 214"/>
                  <a:gd name="T18" fmla="*/ 322 w 322"/>
                  <a:gd name="T19" fmla="*/ 214 h 214"/>
                  <a:gd name="T20" fmla="*/ 322 w 322"/>
                  <a:gd name="T21" fmla="*/ 105 h 214"/>
                  <a:gd name="T22" fmla="*/ 236 w 322"/>
                  <a:gd name="T23" fmla="*/ 15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22" h="214">
                    <a:moveTo>
                      <a:pt x="236" y="15"/>
                    </a:moveTo>
                    <a:cubicBezTo>
                      <a:pt x="208" y="15"/>
                      <a:pt x="208" y="15"/>
                      <a:pt x="208" y="15"/>
                    </a:cubicBezTo>
                    <a:cubicBezTo>
                      <a:pt x="208" y="4"/>
                      <a:pt x="208" y="4"/>
                      <a:pt x="208" y="4"/>
                    </a:cubicBezTo>
                    <a:cubicBezTo>
                      <a:pt x="208" y="1"/>
                      <a:pt x="206" y="0"/>
                      <a:pt x="204" y="0"/>
                    </a:cubicBezTo>
                    <a:cubicBezTo>
                      <a:pt x="180" y="0"/>
                      <a:pt x="180" y="0"/>
                      <a:pt x="180" y="0"/>
                    </a:cubicBezTo>
                    <a:cubicBezTo>
                      <a:pt x="178" y="0"/>
                      <a:pt x="176" y="1"/>
                      <a:pt x="176" y="4"/>
                    </a:cubicBezTo>
                    <a:cubicBezTo>
                      <a:pt x="176" y="15"/>
                      <a:pt x="176" y="15"/>
                      <a:pt x="176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214"/>
                      <a:pt x="0" y="214"/>
                      <a:pt x="0" y="214"/>
                    </a:cubicBezTo>
                    <a:cubicBezTo>
                      <a:pt x="322" y="214"/>
                      <a:pt x="322" y="214"/>
                      <a:pt x="322" y="214"/>
                    </a:cubicBezTo>
                    <a:cubicBezTo>
                      <a:pt x="322" y="105"/>
                      <a:pt x="322" y="105"/>
                      <a:pt x="322" y="105"/>
                    </a:cubicBezTo>
                    <a:lnTo>
                      <a:pt x="236" y="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8" name="ambulance piece"/>
              <p:cNvSpPr>
                <a:spLocks noChangeArrowheads="1"/>
              </p:cNvSpPr>
              <p:nvPr/>
            </p:nvSpPr>
            <p:spPr bwMode="auto">
              <a:xfrm>
                <a:off x="336550" y="1306513"/>
                <a:ext cx="280988" cy="279400"/>
              </a:xfrm>
              <a:prstGeom prst="ellipse">
                <a:avLst/>
              </a:prstGeom>
              <a:solidFill>
                <a:srgbClr val="3E95A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9" name="ambulance piece"/>
              <p:cNvSpPr>
                <a:spLocks noEditPoints="1"/>
              </p:cNvSpPr>
              <p:nvPr/>
            </p:nvSpPr>
            <p:spPr bwMode="auto">
              <a:xfrm>
                <a:off x="320675" y="1290638"/>
                <a:ext cx="312738" cy="314325"/>
              </a:xfrm>
              <a:custGeom>
                <a:avLst/>
                <a:gdLst>
                  <a:gd name="T0" fmla="*/ 48 w 96"/>
                  <a:gd name="T1" fmla="*/ 96 h 96"/>
                  <a:gd name="T2" fmla="*/ 0 w 96"/>
                  <a:gd name="T3" fmla="*/ 48 h 96"/>
                  <a:gd name="T4" fmla="*/ 48 w 96"/>
                  <a:gd name="T5" fmla="*/ 0 h 96"/>
                  <a:gd name="T6" fmla="*/ 96 w 96"/>
                  <a:gd name="T7" fmla="*/ 48 h 96"/>
                  <a:gd name="T8" fmla="*/ 48 w 96"/>
                  <a:gd name="T9" fmla="*/ 96 h 96"/>
                  <a:gd name="T10" fmla="*/ 48 w 96"/>
                  <a:gd name="T11" fmla="*/ 10 h 96"/>
                  <a:gd name="T12" fmla="*/ 10 w 96"/>
                  <a:gd name="T13" fmla="*/ 48 h 96"/>
                  <a:gd name="T14" fmla="*/ 48 w 96"/>
                  <a:gd name="T15" fmla="*/ 85 h 96"/>
                  <a:gd name="T16" fmla="*/ 85 w 96"/>
                  <a:gd name="T17" fmla="*/ 48 h 96"/>
                  <a:gd name="T18" fmla="*/ 48 w 96"/>
                  <a:gd name="T19" fmla="*/ 1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48" y="96"/>
                    </a:moveTo>
                    <a:cubicBezTo>
                      <a:pt x="21" y="96"/>
                      <a:pt x="0" y="74"/>
                      <a:pt x="0" y="48"/>
                    </a:cubicBezTo>
                    <a:cubicBezTo>
                      <a:pt x="0" y="21"/>
                      <a:pt x="21" y="0"/>
                      <a:pt x="48" y="0"/>
                    </a:cubicBezTo>
                    <a:cubicBezTo>
                      <a:pt x="74" y="0"/>
                      <a:pt x="96" y="21"/>
                      <a:pt x="96" y="48"/>
                    </a:cubicBezTo>
                    <a:cubicBezTo>
                      <a:pt x="96" y="74"/>
                      <a:pt x="74" y="96"/>
                      <a:pt x="48" y="96"/>
                    </a:cubicBezTo>
                    <a:close/>
                    <a:moveTo>
                      <a:pt x="48" y="10"/>
                    </a:moveTo>
                    <a:cubicBezTo>
                      <a:pt x="27" y="10"/>
                      <a:pt x="10" y="27"/>
                      <a:pt x="10" y="48"/>
                    </a:cubicBezTo>
                    <a:cubicBezTo>
                      <a:pt x="10" y="68"/>
                      <a:pt x="27" y="85"/>
                      <a:pt x="48" y="85"/>
                    </a:cubicBezTo>
                    <a:cubicBezTo>
                      <a:pt x="69" y="85"/>
                      <a:pt x="85" y="68"/>
                      <a:pt x="85" y="48"/>
                    </a:cubicBezTo>
                    <a:cubicBezTo>
                      <a:pt x="85" y="27"/>
                      <a:pt x="69" y="10"/>
                      <a:pt x="48" y="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0" name="ambulance piece"/>
              <p:cNvSpPr>
                <a:spLocks noChangeArrowheads="1"/>
              </p:cNvSpPr>
              <p:nvPr/>
            </p:nvSpPr>
            <p:spPr bwMode="auto">
              <a:xfrm>
                <a:off x="895350" y="1306513"/>
                <a:ext cx="277813" cy="279400"/>
              </a:xfrm>
              <a:prstGeom prst="ellipse">
                <a:avLst/>
              </a:prstGeom>
              <a:solidFill>
                <a:srgbClr val="3E95A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1" name="ambulance piece"/>
              <p:cNvSpPr>
                <a:spLocks noEditPoints="1"/>
              </p:cNvSpPr>
              <p:nvPr/>
            </p:nvSpPr>
            <p:spPr bwMode="auto">
              <a:xfrm>
                <a:off x="874713" y="1290638"/>
                <a:ext cx="314325" cy="314325"/>
              </a:xfrm>
              <a:custGeom>
                <a:avLst/>
                <a:gdLst>
                  <a:gd name="T0" fmla="*/ 48 w 96"/>
                  <a:gd name="T1" fmla="*/ 96 h 96"/>
                  <a:gd name="T2" fmla="*/ 0 w 96"/>
                  <a:gd name="T3" fmla="*/ 48 h 96"/>
                  <a:gd name="T4" fmla="*/ 48 w 96"/>
                  <a:gd name="T5" fmla="*/ 0 h 96"/>
                  <a:gd name="T6" fmla="*/ 96 w 96"/>
                  <a:gd name="T7" fmla="*/ 48 h 96"/>
                  <a:gd name="T8" fmla="*/ 48 w 96"/>
                  <a:gd name="T9" fmla="*/ 96 h 96"/>
                  <a:gd name="T10" fmla="*/ 48 w 96"/>
                  <a:gd name="T11" fmla="*/ 10 h 96"/>
                  <a:gd name="T12" fmla="*/ 11 w 96"/>
                  <a:gd name="T13" fmla="*/ 48 h 96"/>
                  <a:gd name="T14" fmla="*/ 48 w 96"/>
                  <a:gd name="T15" fmla="*/ 85 h 96"/>
                  <a:gd name="T16" fmla="*/ 86 w 96"/>
                  <a:gd name="T17" fmla="*/ 48 h 96"/>
                  <a:gd name="T18" fmla="*/ 48 w 96"/>
                  <a:gd name="T19" fmla="*/ 1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48" y="96"/>
                    </a:moveTo>
                    <a:cubicBezTo>
                      <a:pt x="22" y="96"/>
                      <a:pt x="0" y="74"/>
                      <a:pt x="0" y="48"/>
                    </a:cubicBezTo>
                    <a:cubicBezTo>
                      <a:pt x="0" y="21"/>
                      <a:pt x="22" y="0"/>
                      <a:pt x="48" y="0"/>
                    </a:cubicBezTo>
                    <a:cubicBezTo>
                      <a:pt x="75" y="0"/>
                      <a:pt x="96" y="21"/>
                      <a:pt x="96" y="48"/>
                    </a:cubicBezTo>
                    <a:cubicBezTo>
                      <a:pt x="96" y="74"/>
                      <a:pt x="75" y="96"/>
                      <a:pt x="48" y="96"/>
                    </a:cubicBezTo>
                    <a:close/>
                    <a:moveTo>
                      <a:pt x="48" y="10"/>
                    </a:moveTo>
                    <a:cubicBezTo>
                      <a:pt x="28" y="10"/>
                      <a:pt x="11" y="27"/>
                      <a:pt x="11" y="48"/>
                    </a:cubicBezTo>
                    <a:cubicBezTo>
                      <a:pt x="11" y="68"/>
                      <a:pt x="28" y="85"/>
                      <a:pt x="48" y="85"/>
                    </a:cubicBezTo>
                    <a:cubicBezTo>
                      <a:pt x="69" y="85"/>
                      <a:pt x="86" y="68"/>
                      <a:pt x="86" y="48"/>
                    </a:cubicBezTo>
                    <a:cubicBezTo>
                      <a:pt x="86" y="27"/>
                      <a:pt x="69" y="10"/>
                      <a:pt x="48" y="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2" name="ambulance piece"/>
              <p:cNvSpPr>
                <a:spLocks/>
              </p:cNvSpPr>
              <p:nvPr/>
            </p:nvSpPr>
            <p:spPr bwMode="auto">
              <a:xfrm>
                <a:off x="373063" y="925513"/>
                <a:ext cx="231775" cy="231775"/>
              </a:xfrm>
              <a:custGeom>
                <a:avLst/>
                <a:gdLst>
                  <a:gd name="T0" fmla="*/ 70 w 71"/>
                  <a:gd name="T1" fmla="*/ 22 h 71"/>
                  <a:gd name="T2" fmla="*/ 49 w 71"/>
                  <a:gd name="T3" fmla="*/ 22 h 71"/>
                  <a:gd name="T4" fmla="*/ 49 w 71"/>
                  <a:gd name="T5" fmla="*/ 1 h 71"/>
                  <a:gd name="T6" fmla="*/ 48 w 71"/>
                  <a:gd name="T7" fmla="*/ 0 h 71"/>
                  <a:gd name="T8" fmla="*/ 23 w 71"/>
                  <a:gd name="T9" fmla="*/ 0 h 71"/>
                  <a:gd name="T10" fmla="*/ 22 w 71"/>
                  <a:gd name="T11" fmla="*/ 1 h 71"/>
                  <a:gd name="T12" fmla="*/ 22 w 71"/>
                  <a:gd name="T13" fmla="*/ 22 h 71"/>
                  <a:gd name="T14" fmla="*/ 1 w 71"/>
                  <a:gd name="T15" fmla="*/ 22 h 71"/>
                  <a:gd name="T16" fmla="*/ 0 w 71"/>
                  <a:gd name="T17" fmla="*/ 23 h 71"/>
                  <a:gd name="T18" fmla="*/ 0 w 71"/>
                  <a:gd name="T19" fmla="*/ 48 h 71"/>
                  <a:gd name="T20" fmla="*/ 1 w 71"/>
                  <a:gd name="T21" fmla="*/ 49 h 71"/>
                  <a:gd name="T22" fmla="*/ 22 w 71"/>
                  <a:gd name="T23" fmla="*/ 49 h 71"/>
                  <a:gd name="T24" fmla="*/ 22 w 71"/>
                  <a:gd name="T25" fmla="*/ 70 h 71"/>
                  <a:gd name="T26" fmla="*/ 23 w 71"/>
                  <a:gd name="T27" fmla="*/ 71 h 71"/>
                  <a:gd name="T28" fmla="*/ 48 w 71"/>
                  <a:gd name="T29" fmla="*/ 71 h 71"/>
                  <a:gd name="T30" fmla="*/ 49 w 71"/>
                  <a:gd name="T31" fmla="*/ 70 h 71"/>
                  <a:gd name="T32" fmla="*/ 49 w 71"/>
                  <a:gd name="T33" fmla="*/ 49 h 71"/>
                  <a:gd name="T34" fmla="*/ 70 w 71"/>
                  <a:gd name="T35" fmla="*/ 49 h 71"/>
                  <a:gd name="T36" fmla="*/ 71 w 71"/>
                  <a:gd name="T37" fmla="*/ 48 h 71"/>
                  <a:gd name="T38" fmla="*/ 71 w 71"/>
                  <a:gd name="T39" fmla="*/ 23 h 71"/>
                  <a:gd name="T40" fmla="*/ 70 w 71"/>
                  <a:gd name="T41" fmla="*/ 22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71" h="71">
                    <a:moveTo>
                      <a:pt x="70" y="22"/>
                    </a:moveTo>
                    <a:cubicBezTo>
                      <a:pt x="49" y="22"/>
                      <a:pt x="49" y="22"/>
                      <a:pt x="49" y="22"/>
                    </a:cubicBezTo>
                    <a:cubicBezTo>
                      <a:pt x="49" y="1"/>
                      <a:pt x="49" y="1"/>
                      <a:pt x="49" y="1"/>
                    </a:cubicBezTo>
                    <a:cubicBezTo>
                      <a:pt x="49" y="1"/>
                      <a:pt x="48" y="0"/>
                      <a:pt x="48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3" y="0"/>
                      <a:pt x="22" y="1"/>
                      <a:pt x="22" y="1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1" y="22"/>
                      <a:pt x="0" y="23"/>
                      <a:pt x="0" y="23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48"/>
                      <a:pt x="1" y="49"/>
                      <a:pt x="1" y="49"/>
                    </a:cubicBezTo>
                    <a:cubicBezTo>
                      <a:pt x="22" y="49"/>
                      <a:pt x="22" y="49"/>
                      <a:pt x="22" y="49"/>
                    </a:cubicBezTo>
                    <a:cubicBezTo>
                      <a:pt x="22" y="70"/>
                      <a:pt x="22" y="70"/>
                      <a:pt x="22" y="70"/>
                    </a:cubicBezTo>
                    <a:cubicBezTo>
                      <a:pt x="22" y="70"/>
                      <a:pt x="23" y="71"/>
                      <a:pt x="23" y="71"/>
                    </a:cubicBezTo>
                    <a:cubicBezTo>
                      <a:pt x="48" y="71"/>
                      <a:pt x="48" y="71"/>
                      <a:pt x="48" y="71"/>
                    </a:cubicBezTo>
                    <a:cubicBezTo>
                      <a:pt x="48" y="71"/>
                      <a:pt x="49" y="70"/>
                      <a:pt x="49" y="70"/>
                    </a:cubicBezTo>
                    <a:cubicBezTo>
                      <a:pt x="49" y="49"/>
                      <a:pt x="49" y="49"/>
                      <a:pt x="49" y="49"/>
                    </a:cubicBezTo>
                    <a:cubicBezTo>
                      <a:pt x="70" y="49"/>
                      <a:pt x="70" y="49"/>
                      <a:pt x="70" y="49"/>
                    </a:cubicBezTo>
                    <a:cubicBezTo>
                      <a:pt x="70" y="49"/>
                      <a:pt x="71" y="48"/>
                      <a:pt x="71" y="48"/>
                    </a:cubicBezTo>
                    <a:cubicBezTo>
                      <a:pt x="71" y="23"/>
                      <a:pt x="71" y="23"/>
                      <a:pt x="71" y="23"/>
                    </a:cubicBezTo>
                    <a:cubicBezTo>
                      <a:pt x="71" y="23"/>
                      <a:pt x="70" y="22"/>
                      <a:pt x="70" y="22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3" name="ambulance piece"/>
              <p:cNvSpPr>
                <a:spLocks/>
              </p:cNvSpPr>
              <p:nvPr/>
            </p:nvSpPr>
            <p:spPr bwMode="auto">
              <a:xfrm>
                <a:off x="976313" y="862013"/>
                <a:ext cx="228600" cy="236538"/>
              </a:xfrm>
              <a:custGeom>
                <a:avLst/>
                <a:gdLst>
                  <a:gd name="T0" fmla="*/ 70 w 70"/>
                  <a:gd name="T1" fmla="*/ 70 h 72"/>
                  <a:gd name="T2" fmla="*/ 2 w 70"/>
                  <a:gd name="T3" fmla="*/ 0 h 72"/>
                  <a:gd name="T4" fmla="*/ 0 w 70"/>
                  <a:gd name="T5" fmla="*/ 0 h 72"/>
                  <a:gd name="T6" fmla="*/ 0 w 70"/>
                  <a:gd name="T7" fmla="*/ 1 h 72"/>
                  <a:gd name="T8" fmla="*/ 0 w 70"/>
                  <a:gd name="T9" fmla="*/ 71 h 72"/>
                  <a:gd name="T10" fmla="*/ 1 w 70"/>
                  <a:gd name="T11" fmla="*/ 72 h 72"/>
                  <a:gd name="T12" fmla="*/ 69 w 70"/>
                  <a:gd name="T13" fmla="*/ 72 h 72"/>
                  <a:gd name="T14" fmla="*/ 69 w 70"/>
                  <a:gd name="T15" fmla="*/ 72 h 72"/>
                  <a:gd name="T16" fmla="*/ 70 w 70"/>
                  <a:gd name="T17" fmla="*/ 71 h 72"/>
                  <a:gd name="T18" fmla="*/ 70 w 70"/>
                  <a:gd name="T19" fmla="*/ 7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0" h="72">
                    <a:moveTo>
                      <a:pt x="70" y="7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2"/>
                      <a:pt x="0" y="72"/>
                      <a:pt x="1" y="72"/>
                    </a:cubicBezTo>
                    <a:cubicBezTo>
                      <a:pt x="69" y="72"/>
                      <a:pt x="69" y="72"/>
                      <a:pt x="69" y="72"/>
                    </a:cubicBezTo>
                    <a:cubicBezTo>
                      <a:pt x="69" y="72"/>
                      <a:pt x="69" y="72"/>
                      <a:pt x="69" y="72"/>
                    </a:cubicBezTo>
                    <a:cubicBezTo>
                      <a:pt x="70" y="72"/>
                      <a:pt x="70" y="72"/>
                      <a:pt x="70" y="71"/>
                    </a:cubicBezTo>
                    <a:cubicBezTo>
                      <a:pt x="70" y="71"/>
                      <a:pt x="70" y="71"/>
                      <a:pt x="70" y="70"/>
                    </a:cubicBezTo>
                    <a:close/>
                  </a:path>
                </a:pathLst>
              </a:custGeom>
              <a:solidFill>
                <a:srgbClr val="3E95A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pic>
        <p:nvPicPr>
          <p:cNvPr id="57" name="3">
            <a:extLst>
              <a:ext uri="{FF2B5EF4-FFF2-40B4-BE49-F238E27FC236}">
                <a16:creationId xmlns:a16="http://schemas.microsoft.com/office/drawing/2014/main" xmlns="" id="{99F5D38A-42ED-4A3E-83F7-99A7ED3F585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20" t="18304" r="24923" b="27926"/>
          <a:stretch/>
        </p:blipFill>
        <p:spPr>
          <a:xfrm flipH="1">
            <a:off x="10068142" y="2583972"/>
            <a:ext cx="2053535" cy="2512029"/>
          </a:xfrm>
          <a:prstGeom prst="rect">
            <a:avLst/>
          </a:prstGeom>
        </p:spPr>
      </p:pic>
      <p:pic>
        <p:nvPicPr>
          <p:cNvPr id="3" name="2">
            <a:extLst>
              <a:ext uri="{FF2B5EF4-FFF2-40B4-BE49-F238E27FC236}">
                <a16:creationId xmlns:a16="http://schemas.microsoft.com/office/drawing/2014/main" xmlns="" id="{C05B0FF2-B48D-4B40-8B37-55A889E7743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61" t="23520" r="6064" b="25435"/>
          <a:stretch/>
        </p:blipFill>
        <p:spPr>
          <a:xfrm>
            <a:off x="8120633" y="3612282"/>
            <a:ext cx="4031227" cy="322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2832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1E2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17" descr="14">
            <a:extLst>
              <a:ext uri="{FF2B5EF4-FFF2-40B4-BE49-F238E27FC236}">
                <a16:creationId xmlns:a16="http://schemas.microsoft.com/office/drawing/2014/main" xmlns="" id="{AA98E56F-7AA0-4A71-8C75-E42A18FD3D1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38821" y="-125480"/>
            <a:ext cx="7306572" cy="6983480"/>
          </a:xfrm>
          <a:prstGeom prst="rect">
            <a:avLst/>
          </a:prstGeom>
        </p:spPr>
      </p:pic>
      <p:pic>
        <p:nvPicPr>
          <p:cNvPr id="15" name="14" descr="15">
            <a:extLst>
              <a:ext uri="{FF2B5EF4-FFF2-40B4-BE49-F238E27FC236}">
                <a16:creationId xmlns:a16="http://schemas.microsoft.com/office/drawing/2014/main" xmlns="" id="{B4689E64-ACC6-4D84-89F4-B39E9D4D506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4605" y="0"/>
            <a:ext cx="1809750" cy="1758950"/>
          </a:xfrm>
          <a:prstGeom prst="rect">
            <a:avLst/>
          </a:prstGeom>
        </p:spPr>
      </p:pic>
      <p:pic>
        <p:nvPicPr>
          <p:cNvPr id="16" name="15" descr="16">
            <a:extLst>
              <a:ext uri="{FF2B5EF4-FFF2-40B4-BE49-F238E27FC236}">
                <a16:creationId xmlns:a16="http://schemas.microsoft.com/office/drawing/2014/main" xmlns="" id="{30D6BF3B-A8C0-424E-BB24-F2CC55EE5A5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215026"/>
            <a:ext cx="2399480" cy="2198588"/>
          </a:xfrm>
          <a:prstGeom prst="rect">
            <a:avLst/>
          </a:prstGeom>
        </p:spPr>
      </p:pic>
      <p:pic>
        <p:nvPicPr>
          <p:cNvPr id="17" name="16" descr="17">
            <a:extLst>
              <a:ext uri="{FF2B5EF4-FFF2-40B4-BE49-F238E27FC236}">
                <a16:creationId xmlns:a16="http://schemas.microsoft.com/office/drawing/2014/main" xmlns="" id="{08405443-B0BE-4CF8-9041-87796BD5B3C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229851" y="0"/>
            <a:ext cx="2001520" cy="2757805"/>
          </a:xfrm>
          <a:prstGeom prst="rect">
            <a:avLst/>
          </a:prstGeom>
        </p:spPr>
      </p:pic>
      <p:pic>
        <p:nvPicPr>
          <p:cNvPr id="11" name="10" descr="18">
            <a:extLst>
              <a:ext uri="{FF2B5EF4-FFF2-40B4-BE49-F238E27FC236}">
                <a16:creationId xmlns:a16="http://schemas.microsoft.com/office/drawing/2014/main" xmlns="" id="{DC846C61-6E0D-4B53-8146-CA73E3207CD1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75560" y="2169499"/>
            <a:ext cx="7040880" cy="2279352"/>
          </a:xfrm>
          <a:prstGeom prst="rect">
            <a:avLst/>
          </a:prstGeom>
        </p:spPr>
      </p:pic>
      <p:sp>
        <p:nvSpPr>
          <p:cNvPr id="22" name="10">
            <a:extLst>
              <a:ext uri="{FF2B5EF4-FFF2-40B4-BE49-F238E27FC236}">
                <a16:creationId xmlns:a16="http://schemas.microsoft.com/office/drawing/2014/main" xmlns="" id="{7085B4A6-BE93-4538-BCCA-01E6491B3F84}"/>
              </a:ext>
            </a:extLst>
          </p:cNvPr>
          <p:cNvSpPr txBox="1"/>
          <p:nvPr/>
        </p:nvSpPr>
        <p:spPr>
          <a:xfrm>
            <a:off x="2694214" y="2317800"/>
            <a:ext cx="64152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zh-CN" sz="3600" b="1" i="1" dirty="0" smtClean="0">
                <a:solidFill>
                  <a:srgbClr val="006666"/>
                </a:solidFill>
                <a:latin typeface="Arial Narrow" panose="020B0606020202030204" pitchFamily="34" charset="0"/>
                <a:ea typeface="微软雅黑" panose="020B0503020204020204" pitchFamily="34" charset="-122"/>
                <a:sym typeface="inpin heiti" panose="00000500000000000000" pitchFamily="2" charset="-122"/>
              </a:rPr>
              <a:t>БУДЬТЕ ЗДОРОВЫ                    </a:t>
            </a:r>
            <a:r>
              <a:rPr lang="ru-RU" altLang="zh-CN" sz="2800" b="1" i="1" dirty="0" smtClean="0">
                <a:solidFill>
                  <a:srgbClr val="006666"/>
                </a:solidFill>
                <a:latin typeface="Arial Narrow" panose="020B0606020202030204" pitchFamily="34" charset="0"/>
                <a:ea typeface="微软雅黑" panose="020B0503020204020204" pitchFamily="34" charset="-122"/>
                <a:sym typeface="inpin heiti" panose="00000500000000000000" pitchFamily="2" charset="-122"/>
              </a:rPr>
              <a:t>БЕРЕГИТЕ СЕБЯ</a:t>
            </a:r>
          </a:p>
          <a:p>
            <a:pPr algn="ctr"/>
            <a:r>
              <a:rPr lang="ru-RU" altLang="zh-CN" sz="2800" b="1" i="1" dirty="0" smtClean="0">
                <a:solidFill>
                  <a:srgbClr val="006666"/>
                </a:solidFill>
                <a:latin typeface="Arial Narrow" panose="020B0606020202030204" pitchFamily="34" charset="0"/>
                <a:ea typeface="微软雅黑" panose="020B0503020204020204" pitchFamily="34" charset="-122"/>
                <a:sym typeface="inpin heiti" panose="00000500000000000000" pitchFamily="2" charset="-122"/>
              </a:rPr>
              <a:t>И</a:t>
            </a:r>
          </a:p>
          <a:p>
            <a:pPr algn="ctr"/>
            <a:r>
              <a:rPr lang="ru-RU" altLang="zh-CN" sz="2800" b="1" i="1" dirty="0" smtClean="0">
                <a:solidFill>
                  <a:srgbClr val="006666"/>
                </a:solidFill>
                <a:latin typeface="Arial Narrow" panose="020B0606020202030204" pitchFamily="34" charset="0"/>
                <a:ea typeface="微软雅黑" panose="020B0503020204020204" pitchFamily="34" charset="-122"/>
                <a:sym typeface="inpin heiti" panose="00000500000000000000" pitchFamily="2" charset="-122"/>
              </a:rPr>
              <a:t>СВОИХ БЛИЗКИХ</a:t>
            </a:r>
            <a:endParaRPr lang="zh-CN" altLang="en-US" sz="2800" b="1" i="1" dirty="0">
              <a:solidFill>
                <a:srgbClr val="006666"/>
              </a:solidFill>
              <a:latin typeface="Arial Narrow" panose="020B0606020202030204" pitchFamily="34" charset="0"/>
              <a:ea typeface="微软雅黑" panose="020B0503020204020204" pitchFamily="34" charset="-122"/>
              <a:sym typeface="inpin heiti" panose="00000500000000000000" pitchFamily="2" charset="-12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96" y="3065087"/>
            <a:ext cx="3623704" cy="371139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586" y="164760"/>
            <a:ext cx="1714500" cy="17145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163" y="1847277"/>
            <a:ext cx="4351837" cy="5010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7382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65835" y="382543"/>
            <a:ext cx="5985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zh-CN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 </a:t>
            </a:r>
            <a:r>
              <a:rPr lang="ru-RU" altLang="zh-CN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такое коронавирус</a:t>
            </a:r>
            <a:endParaRPr lang="zh-CN" altLang="en-US" sz="28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3">
            <a:extLst>
              <a:ext uri="{FF2B5EF4-FFF2-40B4-BE49-F238E27FC236}">
                <a16:creationId xmlns:a16="http://schemas.microsoft.com/office/drawing/2014/main" xmlns="" id="{9A8213C9-FB3D-4015-BF6B-2F19E4B1C7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5" t="15920" r="29237" b="10846"/>
          <a:stretch/>
        </p:blipFill>
        <p:spPr>
          <a:xfrm>
            <a:off x="9684148" y="1304556"/>
            <a:ext cx="2374210" cy="41019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xmlns="" id="{47650A70-067A-40A1-A32A-C266637A9EB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6" t="11556" b="5787"/>
          <a:stretch/>
        </p:blipFill>
        <p:spPr>
          <a:xfrm>
            <a:off x="368401" y="1012208"/>
            <a:ext cx="6325607" cy="5395031"/>
          </a:xfrm>
          <a:prstGeom prst="rect">
            <a:avLst/>
          </a:prstGeom>
        </p:spPr>
      </p:pic>
      <p:sp>
        <p:nvSpPr>
          <p:cNvPr id="6" name="Rectangle 7">
            <a:extLst>
              <a:ext uri="{FF2B5EF4-FFF2-40B4-BE49-F238E27FC236}">
                <a16:creationId xmlns:a16="http://schemas.microsoft.com/office/drawing/2014/main" xmlns="" id="{734C205F-214F-4888-8AA5-DEE8B6F0B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117" y="1558343"/>
            <a:ext cx="5828173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 dirty="0">
                <a:solidFill>
                  <a:srgbClr val="3E95A1"/>
                </a:solidFill>
                <a:latin typeface="华康少女" panose="040F0509000000000000" pitchFamily="81" charset="-122"/>
                <a:ea typeface="华康少女" panose="040F0509000000000000" pitchFamily="81" charset="-122"/>
                <a:cs typeface="华康少女" panose="040F0509000000000000" pitchFamily="81" charset="-122"/>
              </a:rPr>
              <a:t>    </a:t>
            </a:r>
            <a:r>
              <a:rPr lang="ru-RU" altLang="zh-CN" b="1" dirty="0">
                <a:solidFill>
                  <a:srgbClr val="006666"/>
                </a:solidFill>
              </a:rPr>
              <a:t>Коронавирусы</a:t>
            </a:r>
            <a:r>
              <a:rPr lang="ru-RU" altLang="zh-CN" dirty="0">
                <a:solidFill>
                  <a:srgbClr val="006666"/>
                </a:solidFill>
              </a:rPr>
              <a:t> — это семейство вирусов, которые преимущественно поражают животных, но в некоторых случаях могут передаваться человеку. </a:t>
            </a:r>
            <a:r>
              <a:rPr lang="ru-RU" altLang="zh-CN" dirty="0" smtClean="0">
                <a:solidFill>
                  <a:srgbClr val="006666"/>
                </a:solidFill>
              </a:rPr>
              <a:t>                                                         Обычно </a:t>
            </a:r>
            <a:r>
              <a:rPr lang="ru-RU" altLang="zh-CN" dirty="0">
                <a:solidFill>
                  <a:srgbClr val="006666"/>
                </a:solidFill>
              </a:rPr>
              <a:t>заболевания, вызванные коронавирусами, протекают в лёгкой форме, не вызывая тяжёлой симптоматики. </a:t>
            </a:r>
            <a:r>
              <a:rPr lang="ru-RU" altLang="zh-CN" dirty="0" smtClean="0">
                <a:solidFill>
                  <a:srgbClr val="006666"/>
                </a:solidFill>
              </a:rPr>
              <a:t>               Однако</a:t>
            </a:r>
            <a:r>
              <a:rPr lang="ru-RU" altLang="zh-CN" dirty="0">
                <a:solidFill>
                  <a:srgbClr val="006666"/>
                </a:solidFill>
              </a:rPr>
              <a:t>, бывают и тяжёлые формы, такие как ближневосточный респираторный синдром (</a:t>
            </a:r>
            <a:r>
              <a:rPr lang="ru-RU" altLang="zh-CN" b="1" dirty="0" smtClean="0">
                <a:solidFill>
                  <a:srgbClr val="006666"/>
                </a:solidFill>
              </a:rPr>
              <a:t>Mers-2012г.) </a:t>
            </a:r>
            <a:r>
              <a:rPr lang="ru-RU" altLang="zh-CN" dirty="0">
                <a:solidFill>
                  <a:srgbClr val="006666"/>
                </a:solidFill>
              </a:rPr>
              <a:t>и тяжёлый острый респираторный синдром (</a:t>
            </a:r>
            <a:r>
              <a:rPr lang="ru-RU" altLang="zh-CN" b="1" dirty="0" smtClean="0">
                <a:solidFill>
                  <a:srgbClr val="006666"/>
                </a:solidFill>
              </a:rPr>
              <a:t>Sars-2002г.</a:t>
            </a:r>
            <a:r>
              <a:rPr lang="ru-RU" altLang="zh-CN" dirty="0" smtClean="0">
                <a:solidFill>
                  <a:srgbClr val="006666"/>
                </a:solidFill>
              </a:rPr>
              <a:t>).</a:t>
            </a:r>
            <a:endParaRPr lang="zh-CN" altLang="zh-CN" dirty="0">
              <a:solidFill>
                <a:srgbClr val="006666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565" y="1558343"/>
            <a:ext cx="3339562" cy="471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040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4">
            <a:extLst>
              <a:ext uri="{FF2B5EF4-FFF2-40B4-BE49-F238E27FC236}">
                <a16:creationId xmlns:a16="http://schemas.microsoft.com/office/drawing/2014/main" xmlns="" id="{C7AFAC66-06FF-4B78-82D9-BDE1DBC532F6}"/>
              </a:ext>
            </a:extLst>
          </p:cNvPr>
          <p:cNvSpPr/>
          <p:nvPr/>
        </p:nvSpPr>
        <p:spPr>
          <a:xfrm>
            <a:off x="309225" y="1126508"/>
            <a:ext cx="6277106" cy="5522696"/>
          </a:xfrm>
          <a:prstGeom prst="rect">
            <a:avLst/>
          </a:prstGeom>
          <a:solidFill>
            <a:srgbClr val="3A8B96"/>
          </a:solidFill>
          <a:ln w="3810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23943" y="357620"/>
            <a:ext cx="9103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sz="2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чем разница между </a:t>
            </a:r>
            <a:r>
              <a:rPr lang="ru-RU" altLang="zh-CN" sz="24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короновирусом</a:t>
            </a:r>
            <a:r>
              <a:rPr lang="ru-RU" altLang="zh-CN" sz="2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вирусом гриппа</a:t>
            </a:r>
            <a:endParaRPr lang="zh-CN" altLang="en-US" sz="28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2">
            <a:extLst>
              <a:ext uri="{FF2B5EF4-FFF2-40B4-BE49-F238E27FC236}">
                <a16:creationId xmlns:a16="http://schemas.microsoft.com/office/drawing/2014/main" xmlns="" id="{A65E5739-512C-4F56-B2CC-A7BAE2E9D0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97" y="4850630"/>
            <a:ext cx="563331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zh-CN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Помимо нового коронавируса, обнаруженного на этот раз (ВОЗ назвала его «</a:t>
            </a:r>
            <a:r>
              <a:rPr lang="ru-RU" altLang="zh-CN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2019-nCOV», </a:t>
            </a:r>
            <a:r>
              <a:rPr lang="ru-RU" altLang="zh-CN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существует 6 известных инфекций у людей</a:t>
            </a:r>
            <a:r>
              <a:rPr lang="ru-RU" altLang="zh-CN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2">
            <a:extLst>
              <a:ext uri="{FF2B5EF4-FFF2-40B4-BE49-F238E27FC236}">
                <a16:creationId xmlns:a16="http://schemas.microsoft.com/office/drawing/2014/main" xmlns="" id="{E78A2182-C945-4F43-B015-22B729F75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704" y="1371780"/>
            <a:ext cx="5676148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zh-CN" sz="2000" b="1" dirty="0" err="1" smtClean="0">
                <a:solidFill>
                  <a:schemeClr val="bg1"/>
                </a:solidFill>
              </a:rPr>
              <a:t>Коронавирус</a:t>
            </a:r>
            <a:r>
              <a:rPr lang="ru-RU" altLang="zh-CN" sz="2000" b="1" dirty="0" smtClean="0">
                <a:solidFill>
                  <a:schemeClr val="bg1"/>
                </a:solidFill>
              </a:rPr>
              <a:t> </a:t>
            </a:r>
            <a:r>
              <a:rPr lang="ru-RU" altLang="zh-CN" sz="2000" b="1" dirty="0">
                <a:solidFill>
                  <a:schemeClr val="bg1"/>
                </a:solidFill>
              </a:rPr>
              <a:t>и вирус гриппа могут иметь сходные симптомы</a:t>
            </a:r>
            <a:r>
              <a:rPr lang="ru-RU" altLang="zh-CN" sz="2000" dirty="0">
                <a:solidFill>
                  <a:schemeClr val="bg1"/>
                </a:solidFill>
              </a:rPr>
              <a:t>, но генетически они абсолютно разные.</a:t>
            </a:r>
          </a:p>
          <a:p>
            <a:r>
              <a:rPr lang="ru-RU" altLang="zh-CN" sz="2000" b="1" u="sng" dirty="0">
                <a:solidFill>
                  <a:schemeClr val="bg1"/>
                </a:solidFill>
              </a:rPr>
              <a:t>Вирусы гриппа </a:t>
            </a:r>
            <a:r>
              <a:rPr lang="ru-RU" altLang="zh-CN" sz="2000" dirty="0">
                <a:solidFill>
                  <a:schemeClr val="bg1"/>
                </a:solidFill>
              </a:rPr>
              <a:t>размножаются очень быстро - симптомы проявляются через два-три дня после </a:t>
            </a:r>
            <a:r>
              <a:rPr lang="ru-RU" altLang="zh-CN" sz="2000" dirty="0" smtClean="0">
                <a:solidFill>
                  <a:schemeClr val="bg1"/>
                </a:solidFill>
              </a:rPr>
              <a:t>заражения </a:t>
            </a:r>
          </a:p>
          <a:p>
            <a:r>
              <a:rPr lang="ru-RU" altLang="zh-CN" sz="2000" b="1" u="sng" dirty="0" err="1" smtClean="0">
                <a:solidFill>
                  <a:schemeClr val="bg1"/>
                </a:solidFill>
              </a:rPr>
              <a:t>Коронавирусу</a:t>
            </a:r>
            <a:r>
              <a:rPr lang="ru-RU" altLang="zh-CN" sz="2000" b="1" u="sng" dirty="0" smtClean="0">
                <a:solidFill>
                  <a:schemeClr val="bg1"/>
                </a:solidFill>
              </a:rPr>
              <a:t> </a:t>
            </a:r>
            <a:r>
              <a:rPr lang="ru-RU" altLang="zh-CN" sz="2000" dirty="0">
                <a:solidFill>
                  <a:schemeClr val="bg1"/>
                </a:solidFill>
              </a:rPr>
              <a:t>требуется для этого до 14 дней</a:t>
            </a:r>
            <a:r>
              <a:rPr lang="ru-RU" altLang="zh-CN" dirty="0">
                <a:solidFill>
                  <a:schemeClr val="bg1"/>
                </a:solidFill>
              </a:rPr>
              <a:t>.</a:t>
            </a:r>
            <a:endParaRPr lang="zh-CN" altLang="zh-CN" dirty="0">
              <a:solidFill>
                <a:schemeClr val="bg1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823944" y="4376756"/>
            <a:ext cx="5002265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2" descr="14">
            <a:extLst>
              <a:ext uri="{FF2B5EF4-FFF2-40B4-BE49-F238E27FC236}">
                <a16:creationId xmlns:a16="http://schemas.microsoft.com/office/drawing/2014/main" xmlns="" id="{E15BBF3B-AE31-4B93-B8DE-86BD3FCF0C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71316" y="3958667"/>
            <a:ext cx="2815015" cy="2690537"/>
          </a:xfrm>
          <a:prstGeom prst="rect">
            <a:avLst/>
          </a:prstGeom>
          <a:noFill/>
        </p:spPr>
      </p:pic>
      <p:pic>
        <p:nvPicPr>
          <p:cNvPr id="7" name="15" descr="图片包含 室内, 电视, 桌子, 屏幕&#10;&#10;描述已自动生成">
            <a:extLst>
              <a:ext uri="{FF2B5EF4-FFF2-40B4-BE49-F238E27FC236}">
                <a16:creationId xmlns:a16="http://schemas.microsoft.com/office/drawing/2014/main" xmlns="" id="{733F1CB1-BB94-4B6E-AC21-66C8F4D4ED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6" t="15042" r="19834" b="14599"/>
          <a:stretch/>
        </p:blipFill>
        <p:spPr>
          <a:xfrm>
            <a:off x="6042991" y="1126508"/>
            <a:ext cx="6149009" cy="53207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47181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">
            <a:extLst>
              <a:ext uri="{FF2B5EF4-FFF2-40B4-BE49-F238E27FC236}">
                <a16:creationId xmlns:a16="http://schemas.microsoft.com/office/drawing/2014/main" xmlns="" id="{A709C3CF-81CF-43CD-B19E-3F982545F3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4785" y="1501254"/>
            <a:ext cx="4674202" cy="5356746"/>
          </a:xfrm>
          <a:prstGeom prst="rect">
            <a:avLst/>
          </a:prstGeom>
        </p:spPr>
      </p:pic>
      <p:sp>
        <p:nvSpPr>
          <p:cNvPr id="5" name="4">
            <a:extLst>
              <a:ext uri="{FF2B5EF4-FFF2-40B4-BE49-F238E27FC236}">
                <a16:creationId xmlns:a16="http://schemas.microsoft.com/office/drawing/2014/main" xmlns="" id="{E5D245E1-FF78-4A42-B49B-D1E8DF34BFAE}"/>
              </a:ext>
            </a:extLst>
          </p:cNvPr>
          <p:cNvSpPr/>
          <p:nvPr/>
        </p:nvSpPr>
        <p:spPr>
          <a:xfrm>
            <a:off x="1362076" y="1353748"/>
            <a:ext cx="6824903" cy="4120319"/>
          </a:xfrm>
          <a:prstGeom prst="wedgeRoundRectCallout">
            <a:avLst>
              <a:gd name="adj1" fmla="val 63869"/>
              <a:gd name="adj2" fmla="val -29678"/>
              <a:gd name="adj3" fmla="val 16667"/>
            </a:avLst>
          </a:prstGeom>
          <a:noFill/>
          <a:ln w="25400">
            <a:solidFill>
              <a:srgbClr val="3E95A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23944" y="370511"/>
            <a:ext cx="5985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Как передается  </a:t>
            </a: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коронавирус</a:t>
            </a:r>
            <a:endParaRPr lang="zh-CN" altLang="en-US" sz="28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19250" y="1501254"/>
            <a:ext cx="656772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6666"/>
                </a:solidFill>
              </a:rPr>
              <a:t>При </a:t>
            </a:r>
            <a:r>
              <a:rPr lang="ru-RU" sz="2000" b="1" dirty="0">
                <a:solidFill>
                  <a:srgbClr val="006666"/>
                </a:solidFill>
              </a:rPr>
              <a:t>кашле и чихании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6666"/>
                </a:solidFill>
              </a:rPr>
              <a:t>При </a:t>
            </a:r>
            <a:r>
              <a:rPr lang="ru-RU" sz="2000" b="1" dirty="0" smtClean="0">
                <a:solidFill>
                  <a:srgbClr val="006666"/>
                </a:solidFill>
              </a:rPr>
              <a:t>рукопожатии, объятии, поцелуе</a:t>
            </a:r>
            <a:endParaRPr lang="ru-RU" sz="2000" b="1" dirty="0">
              <a:solidFill>
                <a:srgbClr val="00666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6666"/>
                </a:solidFill>
              </a:rPr>
              <a:t>Через </a:t>
            </a:r>
            <a:r>
              <a:rPr lang="ru-RU" sz="2000" b="1" dirty="0" smtClean="0">
                <a:solidFill>
                  <a:srgbClr val="006666"/>
                </a:solidFill>
              </a:rPr>
              <a:t>предметы и вещи</a:t>
            </a:r>
            <a:endParaRPr lang="ru-RU" sz="2000" b="1" dirty="0">
              <a:solidFill>
                <a:srgbClr val="006666"/>
              </a:solidFill>
            </a:endParaRPr>
          </a:p>
          <a:p>
            <a:r>
              <a:rPr lang="ru-RU" sz="2000" dirty="0">
                <a:solidFill>
                  <a:srgbClr val="006666"/>
                </a:solidFill>
              </a:rPr>
              <a:t>Заболевание передается </a:t>
            </a:r>
            <a:r>
              <a:rPr lang="ru-RU" sz="2000" dirty="0" smtClean="0">
                <a:solidFill>
                  <a:srgbClr val="006666"/>
                </a:solidFill>
              </a:rPr>
              <a:t>воздушно-капельным путем при </a:t>
            </a:r>
            <a:r>
              <a:rPr lang="ru-RU" sz="2000" dirty="0">
                <a:solidFill>
                  <a:srgbClr val="006666"/>
                </a:solidFill>
              </a:rPr>
              <a:t>кашле или чихании. Эти капли попадают на окружающие человека предметы и поверхности. Другие люди могут заразиться </a:t>
            </a:r>
            <a:r>
              <a:rPr lang="ru-RU" sz="2000" dirty="0" smtClean="0">
                <a:solidFill>
                  <a:srgbClr val="006666"/>
                </a:solidFill>
              </a:rPr>
              <a:t>от </a:t>
            </a:r>
            <a:r>
              <a:rPr lang="ru-RU" sz="2000" dirty="0">
                <a:solidFill>
                  <a:srgbClr val="006666"/>
                </a:solidFill>
              </a:rPr>
              <a:t>прикосновения </a:t>
            </a:r>
            <a:r>
              <a:rPr lang="ru-RU" sz="2000" dirty="0" smtClean="0">
                <a:solidFill>
                  <a:srgbClr val="006666"/>
                </a:solidFill>
              </a:rPr>
              <a:t>с</a:t>
            </a:r>
            <a:r>
              <a:rPr lang="en-US" sz="2000" dirty="0" smtClean="0">
                <a:solidFill>
                  <a:srgbClr val="006666"/>
                </a:solidFill>
              </a:rPr>
              <a:t> </a:t>
            </a:r>
            <a:r>
              <a:rPr lang="ru-RU" sz="2000" dirty="0" smtClean="0">
                <a:solidFill>
                  <a:srgbClr val="006666"/>
                </a:solidFill>
              </a:rPr>
              <a:t>начала </a:t>
            </a:r>
            <a:r>
              <a:rPr lang="ru-RU" sz="2000" dirty="0">
                <a:solidFill>
                  <a:srgbClr val="006666"/>
                </a:solidFill>
              </a:rPr>
              <a:t>к </a:t>
            </a:r>
            <a:r>
              <a:rPr lang="ru-RU" sz="2000" dirty="0" smtClean="0">
                <a:solidFill>
                  <a:srgbClr val="006666"/>
                </a:solidFill>
              </a:rPr>
              <a:t>предметам </a:t>
            </a:r>
            <a:r>
              <a:rPr lang="ru-RU" sz="2000" dirty="0">
                <a:solidFill>
                  <a:srgbClr val="006666"/>
                </a:solidFill>
              </a:rPr>
              <a:t>или поверхностям</a:t>
            </a:r>
            <a:r>
              <a:rPr lang="ru-RU" sz="2000" dirty="0" smtClean="0">
                <a:solidFill>
                  <a:srgbClr val="006666"/>
                </a:solidFill>
              </a:rPr>
              <a:t>,                    </a:t>
            </a:r>
            <a:endParaRPr lang="en-US" sz="2000" dirty="0" smtClean="0">
              <a:solidFill>
                <a:srgbClr val="006666"/>
              </a:solidFill>
            </a:endParaRPr>
          </a:p>
          <a:p>
            <a:r>
              <a:rPr lang="ru-RU" sz="2000" dirty="0" smtClean="0">
                <a:solidFill>
                  <a:srgbClr val="006666"/>
                </a:solidFill>
              </a:rPr>
              <a:t>а </a:t>
            </a:r>
            <a:r>
              <a:rPr lang="ru-RU" sz="2000" dirty="0">
                <a:solidFill>
                  <a:srgbClr val="006666"/>
                </a:solidFill>
              </a:rPr>
              <a:t>затем </a:t>
            </a:r>
            <a:r>
              <a:rPr lang="ru-RU" sz="2000" b="1" dirty="0">
                <a:solidFill>
                  <a:srgbClr val="006666"/>
                </a:solidFill>
              </a:rPr>
              <a:t>– к </a:t>
            </a:r>
            <a:r>
              <a:rPr lang="ru-RU" sz="2000" b="1" dirty="0" smtClean="0">
                <a:solidFill>
                  <a:srgbClr val="006666"/>
                </a:solidFill>
              </a:rPr>
              <a:t>лицу, глазам</a:t>
            </a:r>
            <a:r>
              <a:rPr lang="ru-RU" sz="2000" b="1" dirty="0">
                <a:solidFill>
                  <a:srgbClr val="006666"/>
                </a:solidFill>
              </a:rPr>
              <a:t>, носу или рту.</a:t>
            </a:r>
          </a:p>
          <a:p>
            <a:r>
              <a:rPr lang="ru-RU" sz="2000" dirty="0">
                <a:solidFill>
                  <a:srgbClr val="006666"/>
                </a:solidFill>
              </a:rPr>
              <a:t>Кроме того, заражение может произойти при вдыхании мелких капель, которые выделяются при кашле или чихании человека с COVID‑19. </a:t>
            </a:r>
          </a:p>
          <a:p>
            <a:endParaRPr lang="ru-RU" dirty="0" smtClean="0">
              <a:solidFill>
                <a:srgbClr val="006666"/>
              </a:solidFill>
            </a:endParaRPr>
          </a:p>
          <a:p>
            <a:endParaRPr lang="ru-RU" dirty="0">
              <a:solidFill>
                <a:srgbClr val="006666"/>
              </a:solidFill>
            </a:endParaRPr>
          </a:p>
          <a:p>
            <a:endParaRPr lang="ru-RU" dirty="0" smtClean="0">
              <a:solidFill>
                <a:srgbClr val="006666"/>
              </a:solidFill>
            </a:endParaRPr>
          </a:p>
          <a:p>
            <a:endParaRPr lang="ru-RU" dirty="0">
              <a:solidFill>
                <a:srgbClr val="006666"/>
              </a:solidFill>
            </a:endParaRPr>
          </a:p>
          <a:p>
            <a:endParaRPr lang="ru-RU" dirty="0" smtClean="0">
              <a:solidFill>
                <a:srgbClr val="006666"/>
              </a:solidFill>
            </a:endParaRPr>
          </a:p>
          <a:p>
            <a:endParaRPr lang="ru-RU" dirty="0">
              <a:solidFill>
                <a:srgbClr val="006666"/>
              </a:solidFill>
            </a:endParaRPr>
          </a:p>
          <a:p>
            <a:endParaRPr lang="ru-RU" dirty="0" smtClean="0">
              <a:solidFill>
                <a:srgbClr val="006666"/>
              </a:solidFill>
            </a:endParaRPr>
          </a:p>
          <a:p>
            <a:endParaRPr lang="ru-RU" dirty="0">
              <a:solidFill>
                <a:srgbClr val="006666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338209"/>
            <a:ext cx="2828924" cy="251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444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9">
            <a:extLst>
              <a:ext uri="{FF2B5EF4-FFF2-40B4-BE49-F238E27FC236}">
                <a16:creationId xmlns:a16="http://schemas.microsoft.com/office/drawing/2014/main" xmlns="" id="{D8DEE089-551B-4352-B68A-0634744885B1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544433" y="1181084"/>
            <a:ext cx="11378345" cy="3429016"/>
            <a:chOff x="-280136" y="1212506"/>
            <a:chExt cx="12629366" cy="3798862"/>
          </a:xfrm>
        </p:grpSpPr>
        <p:pic>
          <p:nvPicPr>
            <p:cNvPr id="4" name="3">
              <a:extLst>
                <a:ext uri="{FF2B5EF4-FFF2-40B4-BE49-F238E27FC236}">
                  <a16:creationId xmlns:a16="http://schemas.microsoft.com/office/drawing/2014/main" xmlns="" id="{2AA787D4-3D40-4A1E-B85E-B9EC27562522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278" b="16816"/>
            <a:stretch/>
          </p:blipFill>
          <p:spPr>
            <a:xfrm>
              <a:off x="-280136" y="1630634"/>
              <a:ext cx="4276694" cy="3148555"/>
            </a:xfrm>
            <a:prstGeom prst="rect">
              <a:avLst/>
            </a:prstGeom>
          </p:spPr>
        </p:pic>
        <p:pic>
          <p:nvPicPr>
            <p:cNvPr id="6" name="5">
              <a:extLst>
                <a:ext uri="{FF2B5EF4-FFF2-40B4-BE49-F238E27FC236}">
                  <a16:creationId xmlns:a16="http://schemas.microsoft.com/office/drawing/2014/main" xmlns="" id="{8BAD8617-36A6-415C-A551-40097DA9404B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24" t="4807" r="17654" b="5712"/>
            <a:stretch/>
          </p:blipFill>
          <p:spPr>
            <a:xfrm>
              <a:off x="9550558" y="1212506"/>
              <a:ext cx="2798672" cy="3798862"/>
            </a:xfrm>
            <a:prstGeom prst="rect">
              <a:avLst/>
            </a:prstGeom>
          </p:spPr>
        </p:pic>
        <p:sp>
          <p:nvSpPr>
            <p:cNvPr id="7" name="6">
              <a:extLst>
                <a:ext uri="{FF2B5EF4-FFF2-40B4-BE49-F238E27FC236}">
                  <a16:creationId xmlns:a16="http://schemas.microsoft.com/office/drawing/2014/main" xmlns="" id="{00699248-17D3-48F5-97FD-A321C29C7FD6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 rot="707986">
              <a:off x="3778099" y="1453221"/>
              <a:ext cx="5298751" cy="3506477"/>
            </a:xfrm>
            <a:prstGeom prst="cloud">
              <a:avLst/>
            </a:prstGeom>
            <a:solidFill>
              <a:schemeClr val="bg1"/>
            </a:solidFill>
            <a:ln w="25400">
              <a:solidFill>
                <a:srgbClr val="3E95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2">
              <a:extLst>
                <a:ext uri="{FF2B5EF4-FFF2-40B4-BE49-F238E27FC236}">
                  <a16:creationId xmlns:a16="http://schemas.microsoft.com/office/drawing/2014/main" xmlns="" id="{E9EAA10C-EA99-4F83-8FB3-FD02F99FBAEA}"/>
                </a:ext>
              </a:extLst>
            </p:cNvPr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4213428" y="2349925"/>
              <a:ext cx="4845076" cy="21481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ru-RU" altLang="zh-CN" sz="2000" b="1" i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Слабость, озноб, чувство ломоты  в конечностях</a:t>
              </a:r>
              <a:endParaRPr lang="ru-RU" altLang="zh-CN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ru-RU" altLang="zh-CN" sz="20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Затруднённое дыхание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ru-RU" altLang="zh-CN" sz="20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Высокая температура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ru-RU" altLang="zh-CN" sz="2000" b="1" i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Насморк, кашель </a:t>
              </a:r>
              <a:r>
                <a:rPr lang="ru-RU" altLang="zh-CN" sz="20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 / или боль в горле</a:t>
              </a:r>
              <a:endParaRPr lang="zh-CN" altLang="zh-CN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7">
            <a:extLst>
              <a:ext uri="{FF2B5EF4-FFF2-40B4-BE49-F238E27FC236}">
                <a16:creationId xmlns:a16="http://schemas.microsoft.com/office/drawing/2014/main" xmlns="" id="{8B8D5BF6-C342-46D9-A256-EB43A7AF921C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56187" y="4610100"/>
            <a:ext cx="11466591" cy="2139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 altLang="zh-CN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zh-CN" sz="1900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Симптомы </a:t>
            </a:r>
            <a:r>
              <a:rPr lang="ru-RU" altLang="zh-CN" sz="19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многом сходны со многими респираторными заболеваниями, часто имитируют обычную </a:t>
            </a:r>
            <a:r>
              <a:rPr lang="ru-RU" altLang="zh-CN" sz="1900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простуду или грипп</a:t>
            </a:r>
            <a:r>
              <a:rPr lang="ru-RU" altLang="zh-CN" sz="19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altLang="zh-CN" sz="19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у вас есть аналогичные симптомы, подумайте о следующем:</a:t>
            </a:r>
          </a:p>
          <a:p>
            <a:r>
              <a:rPr lang="ru-RU" altLang="zh-CN" sz="1900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Были ли Вы за последние две недели за границей?</a:t>
            </a:r>
            <a:endParaRPr lang="ru-RU" altLang="zh-CN" sz="1900" dirty="0">
              <a:solidFill>
                <a:srgbClr val="00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zh-CN" sz="1900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Были ли Вы в </a:t>
            </a:r>
            <a:r>
              <a:rPr lang="ru-RU" altLang="zh-CN" sz="19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контакте с кем-то, кто </a:t>
            </a:r>
            <a:r>
              <a:rPr lang="ru-RU" altLang="zh-CN" sz="1900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приехал из-за границы? </a:t>
            </a:r>
          </a:p>
          <a:p>
            <a:r>
              <a:rPr lang="ru-RU" altLang="zh-CN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altLang="zh-CN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 на эти вопросы положителен - к симптомам следует отнестись </a:t>
            </a:r>
            <a:r>
              <a:rPr lang="ru-RU" altLang="zh-CN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внимательно!</a:t>
            </a:r>
            <a:endParaRPr lang="zh-CN" altLang="zh-C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23943" y="370511"/>
            <a:ext cx="100182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Клинические </a:t>
            </a: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проявления инфицированных пациентов</a:t>
            </a:r>
            <a:endParaRPr lang="zh-CN" altLang="en-US" sz="28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130116" y="1019127"/>
            <a:ext cx="692493" cy="1113209"/>
            <a:chOff x="6130116" y="1019127"/>
            <a:chExt cx="692493" cy="1113209"/>
          </a:xfrm>
        </p:grpSpPr>
        <p:sp>
          <p:nvSpPr>
            <p:cNvPr id="13" name="blood drop piece"/>
            <p:cNvSpPr>
              <a:spLocks/>
            </p:cNvSpPr>
            <p:nvPr/>
          </p:nvSpPr>
          <p:spPr bwMode="auto">
            <a:xfrm>
              <a:off x="6130116" y="1019127"/>
              <a:ext cx="692493" cy="1113209"/>
            </a:xfrm>
            <a:custGeom>
              <a:avLst/>
              <a:gdLst>
                <a:gd name="T0" fmla="*/ 111 w 219"/>
                <a:gd name="T1" fmla="*/ 1 h 352"/>
                <a:gd name="T2" fmla="*/ 108 w 219"/>
                <a:gd name="T3" fmla="*/ 1 h 352"/>
                <a:gd name="T4" fmla="*/ 0 w 219"/>
                <a:gd name="T5" fmla="*/ 243 h 352"/>
                <a:gd name="T6" fmla="*/ 110 w 219"/>
                <a:gd name="T7" fmla="*/ 352 h 352"/>
                <a:gd name="T8" fmla="*/ 219 w 219"/>
                <a:gd name="T9" fmla="*/ 243 h 352"/>
                <a:gd name="T10" fmla="*/ 111 w 219"/>
                <a:gd name="T11" fmla="*/ 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352">
                  <a:moveTo>
                    <a:pt x="111" y="1"/>
                  </a:moveTo>
                  <a:cubicBezTo>
                    <a:pt x="111" y="0"/>
                    <a:pt x="109" y="0"/>
                    <a:pt x="108" y="1"/>
                  </a:cubicBezTo>
                  <a:cubicBezTo>
                    <a:pt x="103" y="9"/>
                    <a:pt x="0" y="184"/>
                    <a:pt x="0" y="243"/>
                  </a:cubicBezTo>
                  <a:cubicBezTo>
                    <a:pt x="0" y="303"/>
                    <a:pt x="49" y="352"/>
                    <a:pt x="110" y="352"/>
                  </a:cubicBezTo>
                  <a:cubicBezTo>
                    <a:pt x="170" y="352"/>
                    <a:pt x="219" y="303"/>
                    <a:pt x="219" y="243"/>
                  </a:cubicBezTo>
                  <a:cubicBezTo>
                    <a:pt x="219" y="184"/>
                    <a:pt x="116" y="9"/>
                    <a:pt x="111" y="1"/>
                  </a:cubicBezTo>
                  <a:close/>
                </a:path>
              </a:pathLst>
            </a:custGeom>
            <a:solidFill>
              <a:srgbClr val="B3E3F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blood drop piece"/>
            <p:cNvSpPr>
              <a:spLocks/>
            </p:cNvSpPr>
            <p:nvPr/>
          </p:nvSpPr>
          <p:spPr bwMode="auto">
            <a:xfrm>
              <a:off x="6266771" y="1556538"/>
              <a:ext cx="419181" cy="420716"/>
            </a:xfrm>
            <a:custGeom>
              <a:avLst/>
              <a:gdLst>
                <a:gd name="T0" fmla="*/ 131 w 133"/>
                <a:gd name="T1" fmla="*/ 42 h 133"/>
                <a:gd name="T2" fmla="*/ 91 w 133"/>
                <a:gd name="T3" fmla="*/ 42 h 133"/>
                <a:gd name="T4" fmla="*/ 91 w 133"/>
                <a:gd name="T5" fmla="*/ 2 h 133"/>
                <a:gd name="T6" fmla="*/ 89 w 133"/>
                <a:gd name="T7" fmla="*/ 0 h 133"/>
                <a:gd name="T8" fmla="*/ 44 w 133"/>
                <a:gd name="T9" fmla="*/ 0 h 133"/>
                <a:gd name="T10" fmla="*/ 42 w 133"/>
                <a:gd name="T11" fmla="*/ 2 h 133"/>
                <a:gd name="T12" fmla="*/ 42 w 133"/>
                <a:gd name="T13" fmla="*/ 42 h 133"/>
                <a:gd name="T14" fmla="*/ 2 w 133"/>
                <a:gd name="T15" fmla="*/ 42 h 133"/>
                <a:gd name="T16" fmla="*/ 0 w 133"/>
                <a:gd name="T17" fmla="*/ 44 h 133"/>
                <a:gd name="T18" fmla="*/ 0 w 133"/>
                <a:gd name="T19" fmla="*/ 89 h 133"/>
                <a:gd name="T20" fmla="*/ 2 w 133"/>
                <a:gd name="T21" fmla="*/ 91 h 133"/>
                <a:gd name="T22" fmla="*/ 42 w 133"/>
                <a:gd name="T23" fmla="*/ 91 h 133"/>
                <a:gd name="T24" fmla="*/ 42 w 133"/>
                <a:gd name="T25" fmla="*/ 131 h 133"/>
                <a:gd name="T26" fmla="*/ 44 w 133"/>
                <a:gd name="T27" fmla="*/ 133 h 133"/>
                <a:gd name="T28" fmla="*/ 89 w 133"/>
                <a:gd name="T29" fmla="*/ 133 h 133"/>
                <a:gd name="T30" fmla="*/ 91 w 133"/>
                <a:gd name="T31" fmla="*/ 131 h 133"/>
                <a:gd name="T32" fmla="*/ 91 w 133"/>
                <a:gd name="T33" fmla="*/ 91 h 133"/>
                <a:gd name="T34" fmla="*/ 131 w 133"/>
                <a:gd name="T35" fmla="*/ 91 h 133"/>
                <a:gd name="T36" fmla="*/ 133 w 133"/>
                <a:gd name="T37" fmla="*/ 89 h 133"/>
                <a:gd name="T38" fmla="*/ 133 w 133"/>
                <a:gd name="T39" fmla="*/ 44 h 133"/>
                <a:gd name="T40" fmla="*/ 131 w 133"/>
                <a:gd name="T41" fmla="*/ 4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3" h="133">
                  <a:moveTo>
                    <a:pt x="131" y="42"/>
                  </a:moveTo>
                  <a:cubicBezTo>
                    <a:pt x="91" y="42"/>
                    <a:pt x="91" y="42"/>
                    <a:pt x="91" y="42"/>
                  </a:cubicBezTo>
                  <a:cubicBezTo>
                    <a:pt x="91" y="2"/>
                    <a:pt x="91" y="2"/>
                    <a:pt x="91" y="2"/>
                  </a:cubicBezTo>
                  <a:cubicBezTo>
                    <a:pt x="91" y="1"/>
                    <a:pt x="90" y="0"/>
                    <a:pt x="89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3" y="0"/>
                    <a:pt x="42" y="1"/>
                    <a:pt x="42" y="2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1" y="42"/>
                    <a:pt x="0" y="43"/>
                    <a:pt x="0" y="44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1" y="91"/>
                    <a:pt x="2" y="91"/>
                  </a:cubicBezTo>
                  <a:cubicBezTo>
                    <a:pt x="42" y="91"/>
                    <a:pt x="42" y="91"/>
                    <a:pt x="42" y="91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2" y="132"/>
                    <a:pt x="43" y="133"/>
                    <a:pt x="44" y="133"/>
                  </a:cubicBezTo>
                  <a:cubicBezTo>
                    <a:pt x="89" y="133"/>
                    <a:pt x="89" y="133"/>
                    <a:pt x="89" y="133"/>
                  </a:cubicBezTo>
                  <a:cubicBezTo>
                    <a:pt x="90" y="133"/>
                    <a:pt x="91" y="132"/>
                    <a:pt x="91" y="131"/>
                  </a:cubicBezTo>
                  <a:cubicBezTo>
                    <a:pt x="91" y="91"/>
                    <a:pt x="91" y="91"/>
                    <a:pt x="91" y="91"/>
                  </a:cubicBezTo>
                  <a:cubicBezTo>
                    <a:pt x="131" y="91"/>
                    <a:pt x="131" y="91"/>
                    <a:pt x="131" y="91"/>
                  </a:cubicBezTo>
                  <a:cubicBezTo>
                    <a:pt x="132" y="91"/>
                    <a:pt x="133" y="90"/>
                    <a:pt x="133" y="89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3"/>
                    <a:pt x="132" y="42"/>
                    <a:pt x="131" y="42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5164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23943" y="370511"/>
            <a:ext cx="7869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zh-CN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Особенности </a:t>
            </a: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случая вспышки</a:t>
            </a:r>
            <a:endParaRPr lang="zh-CN" altLang="en-US" sz="28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68606" y="2189745"/>
            <a:ext cx="5697480" cy="3785652"/>
          </a:xfrm>
          <a:prstGeom prst="rect">
            <a:avLst/>
          </a:prstGeom>
          <a:ln w="38100">
            <a:solidFill>
              <a:srgbClr val="006666"/>
            </a:solidFill>
          </a:ln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6666"/>
                </a:solidFill>
              </a:rPr>
              <a:t>  Люди </a:t>
            </a:r>
            <a:r>
              <a:rPr lang="ru-RU" sz="2400" dirty="0">
                <a:solidFill>
                  <a:srgbClr val="006666"/>
                </a:solidFill>
              </a:rPr>
              <a:t>всех </a:t>
            </a:r>
            <a:r>
              <a:rPr lang="ru-RU" sz="2400" dirty="0" smtClean="0">
                <a:solidFill>
                  <a:srgbClr val="006666"/>
                </a:solidFill>
              </a:rPr>
              <a:t>возрастных групп рискуют заразиться вирусом. </a:t>
            </a:r>
            <a:endParaRPr lang="ru-RU" sz="2400" dirty="0">
              <a:solidFill>
                <a:srgbClr val="006666"/>
              </a:solidFill>
            </a:endParaRPr>
          </a:p>
          <a:p>
            <a:r>
              <a:rPr lang="ru-RU" sz="2400" dirty="0">
                <a:solidFill>
                  <a:srgbClr val="006666"/>
                </a:solidFill>
              </a:rPr>
              <a:t>Однако, как и в случае большинства других вирусных респираторных заболеваний, </a:t>
            </a:r>
            <a:endParaRPr lang="ru-RU" sz="2400" dirty="0" smtClean="0">
              <a:solidFill>
                <a:srgbClr val="006666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дети </a:t>
            </a:r>
            <a:r>
              <a:rPr lang="ru-RU" sz="2400" b="1" dirty="0">
                <a:solidFill>
                  <a:srgbClr val="FF0000"/>
                </a:solidFill>
              </a:rPr>
              <a:t>и люди старше 65 лет</a:t>
            </a:r>
            <a:r>
              <a:rPr lang="ru-RU" sz="2400" dirty="0">
                <a:solidFill>
                  <a:srgbClr val="006666"/>
                </a:solidFill>
              </a:rPr>
              <a:t>, </a:t>
            </a:r>
            <a:endParaRPr lang="ru-RU" sz="2400" dirty="0" smtClean="0">
              <a:solidFill>
                <a:srgbClr val="006666"/>
              </a:solidFill>
            </a:endParaRPr>
          </a:p>
          <a:p>
            <a:r>
              <a:rPr lang="ru-RU" sz="2400" dirty="0" smtClean="0">
                <a:solidFill>
                  <a:srgbClr val="006666"/>
                </a:solidFill>
              </a:rPr>
              <a:t>люди </a:t>
            </a:r>
            <a:r>
              <a:rPr lang="ru-RU" sz="2400" dirty="0">
                <a:solidFill>
                  <a:srgbClr val="006666"/>
                </a:solidFill>
              </a:rPr>
              <a:t>с ослабленной иммунной </a:t>
            </a:r>
            <a:r>
              <a:rPr lang="ru-RU" sz="2400" dirty="0" smtClean="0">
                <a:solidFill>
                  <a:srgbClr val="006666"/>
                </a:solidFill>
              </a:rPr>
              <a:t>системой, с хроническими недугами </a:t>
            </a:r>
            <a:r>
              <a:rPr lang="ru-RU" sz="2400" dirty="0">
                <a:solidFill>
                  <a:srgbClr val="006666"/>
                </a:solidFill>
              </a:rPr>
              <a:t>- в зоне риска тяжёлого течения заболевания.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068" y="1208214"/>
            <a:ext cx="3006932" cy="540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3012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602" y="1049452"/>
            <a:ext cx="4789012" cy="58085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2" y="1462586"/>
            <a:ext cx="3060535" cy="489422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409944" y="193183"/>
            <a:ext cx="40483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zh-CN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♥</a:t>
            </a:r>
            <a:r>
              <a:rPr lang="ru-RU" altLang="zh-CN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zh-CN" sz="2400" b="1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В ГРУППЕ РИСКА?</a:t>
            </a:r>
            <a:endParaRPr lang="zh-CN" altLang="zh-CN" sz="2400" b="1" dirty="0">
              <a:solidFill>
                <a:srgbClr val="00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973256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59430" y="335880"/>
            <a:ext cx="100112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zh-CN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altLang="zh-CN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Как говорить с ребенком о </a:t>
            </a:r>
            <a:r>
              <a:rPr lang="ru-RU" altLang="zh-CN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коронавирусе</a:t>
            </a:r>
            <a:endParaRPr lang="ru-RU" altLang="zh-CN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857" y="903668"/>
            <a:ext cx="9761000" cy="5954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738791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  <p:tag name="RESOURCELIBID_ANIM" val="46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  <p:tag name="RESOURCELIBID_ANIM" val="45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  <p:tag name="RESOURCELIBID_ANIM" val="46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  <p:tag name="RESOURCELIBID_ANIM" val="46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  <p:tag name="RESOURCELIBID_ANIM" val="46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  <p:tag name="RESOURCELIBID_ANIM" val="46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  <p:tag name="RESOURCELIBID_ANIM" val="46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  <p:tag name="RESOURCELIBID_ANIM" val="45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  <p:tag name="RESOURCELIBID_ANIM" val="46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  <p:tag name="RESOURCELIBID_ANIM" val="43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  <p:tag name="RESOURCELIBID_ANIM" val="46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6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1695</TotalTime>
  <Words>1142</Words>
  <Application>Microsoft Office PowerPoint</Application>
  <PresentationFormat>Широкоэкранный</PresentationFormat>
  <Paragraphs>138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3" baseType="lpstr">
      <vt:lpstr>微软雅黑</vt:lpstr>
      <vt:lpstr>宋体</vt:lpstr>
      <vt:lpstr>Arial</vt:lpstr>
      <vt:lpstr>Arial</vt:lpstr>
      <vt:lpstr>Arial Narrow</vt:lpstr>
      <vt:lpstr>inpin heiti</vt:lpstr>
      <vt:lpstr>Times New Roman</vt:lpstr>
      <vt:lpstr>华康少女</vt:lpstr>
      <vt:lpstr>字魂59号-创粗黑</vt:lpstr>
      <vt:lpstr>思源黑体 CN Heavy</vt:lpstr>
      <vt:lpstr>等线</vt:lpstr>
      <vt:lpstr>Office 主题​​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Vera</dc:creator>
  <cp:lastModifiedBy>Admin</cp:lastModifiedBy>
  <cp:revision>189</cp:revision>
  <dcterms:created xsi:type="dcterms:W3CDTF">2020-01-27T15:25:45Z</dcterms:created>
  <dcterms:modified xsi:type="dcterms:W3CDTF">2020-08-13T12:06:28Z</dcterms:modified>
</cp:coreProperties>
</file>