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1025226d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1025226d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1025226dc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1025226dc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1025226dc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1025226dc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025226dc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025226dc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1025226dc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1025226dc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381074" cy="19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690537" y="1449222"/>
            <a:ext cx="5996400" cy="326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 dirty="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ВИЗИТКА КОМАНДЫ</a:t>
            </a:r>
            <a:r>
              <a:rPr lang="ru" sz="2100" b="1" dirty="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 b="1" dirty="0">
              <a:solidFill>
                <a:srgbClr val="134F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  <a:cs typeface="Times New Roman"/>
                <a:sym typeface="Times New Roman"/>
              </a:rPr>
              <a:t>“Казачата – бравые ребята”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х. Белогорский  Шолоховский район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b="1" dirty="0">
              <a:solidFill>
                <a:srgbClr val="134F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Координаторы команды: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Пустовойтенко Ирина Ивановна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ru-RU" sz="1600" b="1" dirty="0" err="1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Сурженко</a:t>
            </a:r>
            <a:r>
              <a:rPr lang="ru-RU" sz="1600" b="1" dirty="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Александра Яковлевна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Каргина Марина Васильевна</a:t>
            </a:r>
            <a:endParaRPr sz="1600" b="1" dirty="0">
              <a:solidFill>
                <a:srgbClr val="134F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      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A7A1E0-F32F-413A-A85C-D54592E64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56" y="2673332"/>
            <a:ext cx="2667519" cy="24623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4BB565-55A8-4B5B-A43C-CA270FB56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6962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  <a:cs typeface="Times New Roman"/>
                <a:sym typeface="Times New Roman"/>
              </a:rPr>
              <a:t>I </a:t>
            </a:r>
            <a:r>
              <a:rPr lang="ru-RU" sz="31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  <a:cs typeface="Times New Roman"/>
                <a:sym typeface="Times New Roman"/>
              </a:rPr>
              <a:t>этап - “Подготовительный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  <a:cs typeface="Times New Roman"/>
                <a:sym typeface="Times New Roman"/>
              </a:rPr>
              <a:t>”</a:t>
            </a: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760100"/>
            <a:ext cx="2333400" cy="1475400"/>
          </a:xfrm>
          <a:prstGeom prst="rect">
            <a:avLst/>
          </a:prstGeom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dirty="0"/>
              <a:t>Эмблема команды</a:t>
            </a:r>
            <a:endParaRPr dirty="0"/>
          </a:p>
        </p:txBody>
      </p:sp>
      <p:sp>
        <p:nvSpPr>
          <p:cNvPr id="66" name="Google Shape;66;p14"/>
          <p:cNvSpPr txBox="1"/>
          <p:nvPr/>
        </p:nvSpPr>
        <p:spPr>
          <a:xfrm>
            <a:off x="3476852" y="705060"/>
            <a:ext cx="4932653" cy="2246739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Девиз команды:  </a:t>
            </a:r>
            <a:r>
              <a:rPr lang="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девчата и ребята,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И, конечно,  дошколята,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Обязательно должны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Знать историю страны.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Здесь покажем без сомнения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С</a:t>
            </a:r>
            <a:r>
              <a:rPr lang="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 знания и умения.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В</a:t>
            </a:r>
            <a:r>
              <a:rPr lang="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 ступени мы пройдем,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Новых знаний наберем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14"/>
          <p:cNvSpPr txBox="1"/>
          <p:nvPr/>
        </p:nvSpPr>
        <p:spPr>
          <a:xfrm>
            <a:off x="307461" y="2607035"/>
            <a:ext cx="2333400" cy="196974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Метка на карте</a:t>
            </a:r>
            <a:endParaRPr sz="18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14"/>
          <p:cNvSpPr txBox="1"/>
          <p:nvPr/>
        </p:nvSpPr>
        <p:spPr>
          <a:xfrm>
            <a:off x="3861865" y="3122575"/>
            <a:ext cx="4547640" cy="1415742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Состав команды: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Арсланбекова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Амина                  Зыков Антон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Лопатко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Матвей                         Якунин Иван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Яблонская Дарья                        Селезнева София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Козлова Ксения                          Никулин Роман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79B800-BE96-4326-ADC1-4A36ACAB7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627866"/>
            <a:ext cx="2333400" cy="1908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07E4ED-C877-40EF-827A-C0863A797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11" y="1718630"/>
            <a:ext cx="2208000" cy="16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F9FB7B-33F8-4C18-B79A-CD732E829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646" y="1689392"/>
            <a:ext cx="2208000" cy="165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B8E8B6-D910-4A89-AF85-6645DC056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461" y="2951799"/>
            <a:ext cx="2334931" cy="21220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72EAFE-7648-458D-9440-A2A83D166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246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  <a:cs typeface="Times New Roman"/>
                <a:sym typeface="Times New Roman"/>
              </a:rPr>
              <a:t>II этап  «Там русский дух,  там Русью пахнет..»</a:t>
            </a:r>
            <a:endParaRPr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66670"/>
              </a:lnSpc>
              <a:spcBef>
                <a:spcPts val="900"/>
              </a:spcBef>
              <a:spcAft>
                <a:spcPts val="0"/>
              </a:spcAft>
              <a:buSzPts val="990"/>
              <a:buNone/>
            </a:pPr>
            <a:r>
              <a:rPr lang="ru" sz="16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520" dirty="0"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299925" y="912625"/>
            <a:ext cx="8294100" cy="809100"/>
          </a:xfrm>
          <a:prstGeom prst="rect">
            <a:avLst/>
          </a:prstGeom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Times New Roman"/>
                <a:ea typeface="Times New Roman"/>
                <a:cs typeface="Times New Roman"/>
                <a:sym typeface="Times New Roman"/>
              </a:rPr>
              <a:t>Задание 1.</a:t>
            </a:r>
            <a:r>
              <a:rPr lang="ru" sz="14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"Быт и нравы Русичей" </a:t>
            </a:r>
            <a:endParaRPr sz="1400"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400" b="1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(ссылка на буктрейлер)</a:t>
            </a:r>
            <a:endParaRPr sz="140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264375" y="1908375"/>
            <a:ext cx="4104000" cy="27705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Задание 2.</a:t>
            </a:r>
            <a:r>
              <a:rPr lang="ru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"Анахроничный словарь древнерусских слов"</a:t>
            </a:r>
            <a:endParaRPr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(скриншот  слайда)</a:t>
            </a: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4572000" y="1908375"/>
            <a:ext cx="4104000" cy="27705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Задание 3.</a:t>
            </a:r>
            <a:r>
              <a:rPr lang="ru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"Древнерусское зодчество"</a:t>
            </a:r>
            <a:endParaRPr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(скриншот  слайда)</a:t>
            </a: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C13251-5512-4271-989E-A404AE60E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77229" y="22811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  <a:cs typeface="Times New Roman"/>
                <a:sym typeface="Times New Roman"/>
              </a:rPr>
              <a:t>III этап  «Героический эпос Руси»</a:t>
            </a:r>
            <a:endParaRPr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66670"/>
              </a:lnSpc>
              <a:spcBef>
                <a:spcPts val="900"/>
              </a:spcBef>
              <a:spcAft>
                <a:spcPts val="0"/>
              </a:spcAft>
              <a:buSzPts val="990"/>
              <a:buNone/>
            </a:pPr>
            <a:r>
              <a:rPr lang="ru" sz="16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520" dirty="0"/>
          </a:p>
        </p:txBody>
      </p:sp>
      <p:sp>
        <p:nvSpPr>
          <p:cNvPr id="82" name="Google Shape;82;p16"/>
          <p:cNvSpPr txBox="1"/>
          <p:nvPr/>
        </p:nvSpPr>
        <p:spPr>
          <a:xfrm>
            <a:off x="601950" y="1028925"/>
            <a:ext cx="7400100" cy="3848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"По заставам богатырским, по Руси былинной…"</a:t>
            </a:r>
            <a:endParaRPr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(скриншот  рабочего листа ответов)</a:t>
            </a: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0CBA21-8C9E-411F-9A8C-DCDF3EDF8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231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  <a:cs typeface="Times New Roman"/>
                <a:sym typeface="Times New Roman"/>
              </a:rPr>
              <a:t>IV этап  «Русь красавица, мастерами славится»</a:t>
            </a:r>
            <a:endParaRPr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66670"/>
              </a:lnSpc>
              <a:spcBef>
                <a:spcPts val="900"/>
              </a:spcBef>
              <a:spcAft>
                <a:spcPts val="0"/>
              </a:spcAft>
              <a:buSzPts val="990"/>
              <a:buNone/>
            </a:pPr>
            <a:r>
              <a:rPr lang="ru" sz="16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  <a:cs typeface="Times New Roman"/>
                <a:sym typeface="Times New Roman"/>
              </a:rPr>
              <a:t>2</a:t>
            </a:r>
            <a:endParaRPr sz="252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804525"/>
            <a:ext cx="4104000" cy="3201600"/>
          </a:xfrm>
          <a:prstGeom prst="rect">
            <a:avLst/>
          </a:prstGeom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Times New Roman"/>
                <a:ea typeface="Times New Roman"/>
                <a:cs typeface="Times New Roman"/>
                <a:sym typeface="Times New Roman"/>
              </a:rPr>
              <a:t>Задание 1.</a:t>
            </a:r>
            <a:r>
              <a:rPr lang="ru" sz="14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"Русь в картинах великих художников"</a:t>
            </a:r>
            <a:r>
              <a:rPr lang="ru" sz="1400" b="1">
                <a:solidFill>
                  <a:srgbClr val="C00000"/>
                </a:solidFill>
              </a:rPr>
              <a:t>.</a:t>
            </a:r>
            <a:endParaRPr sz="1400"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b="1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(скриншот  слайда)</a:t>
            </a:r>
            <a:endParaRPr sz="140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311700" y="4055825"/>
            <a:ext cx="8310900" cy="8313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Задание 2.</a:t>
            </a:r>
            <a:r>
              <a:rPr lang="ru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"От скоморохов до балаганов"</a:t>
            </a:r>
            <a:endParaRPr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(ссылка на видео)</a:t>
            </a: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4518700" y="804525"/>
            <a:ext cx="4104000" cy="3201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Задание 3.</a:t>
            </a:r>
            <a:r>
              <a:rPr lang="ru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"Богатырская мастерская "</a:t>
            </a:r>
            <a:endParaRPr b="1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(фото выставки ) </a:t>
            </a: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(ссылка на интерактивный постер)</a:t>
            </a: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BAB56F-2E28-4433-AF6D-DCC084DB3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231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  <a:cs typeface="Times New Roman"/>
                <a:sym typeface="Times New Roman"/>
              </a:rPr>
              <a:t>V этап  «Заключительный»</a:t>
            </a:r>
            <a:endParaRPr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66670"/>
              </a:lnSpc>
              <a:spcBef>
                <a:spcPts val="900"/>
              </a:spcBef>
              <a:spcAft>
                <a:spcPts val="0"/>
              </a:spcAft>
              <a:buSzPts val="990"/>
              <a:buNone/>
            </a:pPr>
            <a:r>
              <a:rPr lang="ru" sz="16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520"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622625" y="840075"/>
            <a:ext cx="8427600" cy="3201600"/>
          </a:xfrm>
          <a:prstGeom prst="rect">
            <a:avLst/>
          </a:prstGeom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"Книга пожеланий и предложений"</a:t>
            </a:r>
            <a:r>
              <a:rPr lang="ru" sz="1400" b="1" dirty="0">
                <a:solidFill>
                  <a:srgbClr val="C00000"/>
                </a:solidFill>
              </a:rPr>
              <a:t>.</a:t>
            </a:r>
            <a:endParaRPr sz="14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 dirty="0">
                <a:solidFill>
                  <a:srgbClr val="0C343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(скриншот  слайда)</a:t>
            </a:r>
            <a:endParaRPr sz="1400" dirty="0">
              <a:solidFill>
                <a:srgbClr val="0C343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254</Words>
  <Application>Microsoft Office PowerPoint</Application>
  <PresentationFormat>Экран (16:9)</PresentationFormat>
  <Paragraphs>93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Monotype Corsiva</vt:lpstr>
      <vt:lpstr>Times New Roman</vt:lpstr>
      <vt:lpstr>Simple Light</vt:lpstr>
      <vt:lpstr>Презентация PowerPoint</vt:lpstr>
      <vt:lpstr>I этап - “Подготовительный”</vt:lpstr>
      <vt:lpstr>II этап  «Там русский дух,  там Русью пахнет..» 2</vt:lpstr>
      <vt:lpstr>III этап  «Героический эпос Руси» 2</vt:lpstr>
      <vt:lpstr>IV этап  «Русь красавица, мастерами славится» 2</vt:lpstr>
      <vt:lpstr>V этап  «Заключительный»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modified xsi:type="dcterms:W3CDTF">2022-02-16T10:32:31Z</dcterms:modified>
</cp:coreProperties>
</file>