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66" r:id="rId14"/>
    <p:sldId id="267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рп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000" cy="53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38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рп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940" y="0"/>
            <a:ext cx="10265561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овая папка (6)\IMG-20201208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19" y="1467484"/>
            <a:ext cx="737404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8654" y="156802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1A1A1A"/>
                </a:solidFill>
                <a:latin typeface="Times New Roman"/>
                <a:ea typeface="Times New Roman"/>
              </a:rPr>
              <a:t>Сорок дней народ постится,</a:t>
            </a:r>
            <a:br>
              <a:rPr lang="ru-RU" b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1A1A1A"/>
                </a:solidFill>
                <a:latin typeface="Times New Roman"/>
                <a:ea typeface="Times New Roman"/>
              </a:rPr>
              <a:t>И душа добром лучится.</a:t>
            </a:r>
            <a:br>
              <a:rPr lang="ru-RU" b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1A1A1A"/>
                </a:solidFill>
                <a:latin typeface="Times New Roman"/>
                <a:ea typeface="Times New Roman"/>
              </a:rPr>
              <a:t>Пришло время помолиться,</a:t>
            </a:r>
            <a:br>
              <a:rPr lang="ru-RU" b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1A1A1A"/>
                </a:solidFill>
                <a:latin typeface="Times New Roman"/>
                <a:ea typeface="Times New Roman"/>
              </a:rPr>
              <a:t>Святым низко поклониться</a:t>
            </a:r>
            <a:r>
              <a:rPr lang="ru-RU" dirty="0">
                <a:solidFill>
                  <a:srgbClr val="1A1A1A"/>
                </a:solidFill>
                <a:latin typeface="Times New Roman"/>
                <a:ea typeface="Times New Roman"/>
              </a:rPr>
              <a:t>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534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 (6)\IMG-20201208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09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Новая папка (6)\по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71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рп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0"/>
            <a:ext cx="10944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Новая папка (6)\IMG-20201208-WA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341" y="188640"/>
            <a:ext cx="5760000" cy="43200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Новая папка (6)\IMG-20201208-WA0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5" y="2165679"/>
            <a:ext cx="5760000" cy="43200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836712"/>
            <a:ext cx="480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Праздником встречаем  Рождественский пост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720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рп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0"/>
            <a:ext cx="10944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Новая папка (6)\IMG-20201208-WA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34000"/>
            <a:ext cx="9744000" cy="73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012442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рп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18000"/>
            <a:ext cx="10944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esktop\Новая папка (6)\IMG-20201208-WA0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871" y="2538000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esktop\Новая папка (6)\IMG-20201208-WA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9057" y="18000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555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Новая папка (6)\IMG-20201208-WA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Новая папка (6)\IMG-20201208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36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Новая папка (6)\по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635"/>
            <a:ext cx="4924083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4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рп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908720"/>
            <a:ext cx="6881371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Презентация к проекту </a:t>
            </a:r>
          </a:p>
          <a:p>
            <a:endParaRPr lang="ru-RU" sz="2800" i="1" dirty="0">
              <a:solidFill>
                <a:srgbClr val="FF0000"/>
              </a:solidFill>
            </a:endParaRPr>
          </a:p>
          <a:p>
            <a:r>
              <a:rPr lang="ru-RU" sz="2800" i="1" dirty="0" smtClean="0">
                <a:solidFill>
                  <a:srgbClr val="FF0000"/>
                </a:solidFill>
              </a:rPr>
              <a:t>«Рождественский пост»</a:t>
            </a:r>
          </a:p>
          <a:p>
            <a:endParaRPr lang="ru-RU" sz="2800" i="1" dirty="0">
              <a:solidFill>
                <a:srgbClr val="FF0000"/>
              </a:solidFill>
            </a:endParaRPr>
          </a:p>
          <a:p>
            <a:r>
              <a:rPr lang="ru-RU" sz="2800" i="1" dirty="0" smtClean="0">
                <a:solidFill>
                  <a:srgbClr val="FF0000"/>
                </a:solidFill>
              </a:rPr>
              <a:t>		</a:t>
            </a:r>
            <a:r>
              <a:rPr lang="ru-RU" sz="2000" i="1" dirty="0" smtClean="0">
                <a:solidFill>
                  <a:srgbClr val="FF0000"/>
                </a:solidFill>
              </a:rPr>
              <a:t>Выполнила: </a:t>
            </a:r>
            <a:r>
              <a:rPr lang="ru-RU" sz="2000" i="1" dirty="0" err="1" smtClean="0">
                <a:solidFill>
                  <a:srgbClr val="FF0000"/>
                </a:solidFill>
              </a:rPr>
              <a:t>Гафиуллина</a:t>
            </a:r>
            <a:r>
              <a:rPr lang="ru-RU" sz="2000" i="1" dirty="0" smtClean="0">
                <a:solidFill>
                  <a:srgbClr val="FF0000"/>
                </a:solidFill>
              </a:rPr>
              <a:t> Ирина Викторовна</a:t>
            </a:r>
          </a:p>
          <a:p>
            <a:r>
              <a:rPr lang="ru-RU" sz="2000" i="1" dirty="0">
                <a:solidFill>
                  <a:srgbClr val="FF0000"/>
                </a:solidFill>
              </a:rPr>
              <a:t>	</a:t>
            </a:r>
            <a:r>
              <a:rPr lang="ru-RU" sz="2000" i="1" dirty="0" smtClean="0">
                <a:solidFill>
                  <a:srgbClr val="FF0000"/>
                </a:solidFill>
              </a:rPr>
              <a:t>	МБДОУ «Октябрьский детский сад № 19</a:t>
            </a:r>
          </a:p>
          <a:p>
            <a:r>
              <a:rPr lang="ru-RU" sz="2000" i="1" dirty="0">
                <a:solidFill>
                  <a:srgbClr val="FF0000"/>
                </a:solidFill>
              </a:rPr>
              <a:t>	</a:t>
            </a:r>
            <a:r>
              <a:rPr lang="ru-RU" sz="2000" i="1" dirty="0" smtClean="0">
                <a:solidFill>
                  <a:srgbClr val="FF0000"/>
                </a:solidFill>
              </a:rPr>
              <a:t>	«</a:t>
            </a:r>
            <a:r>
              <a:rPr lang="ru-RU" sz="2000" i="1" dirty="0" err="1" smtClean="0">
                <a:solidFill>
                  <a:srgbClr val="FF0000"/>
                </a:solidFill>
              </a:rPr>
              <a:t>Дюймовочка</a:t>
            </a:r>
            <a:r>
              <a:rPr lang="ru-RU" sz="2000" i="1" dirty="0" smtClean="0">
                <a:solidFill>
                  <a:srgbClr val="FF0000"/>
                </a:solidFill>
              </a:rPr>
              <a:t>»</a:t>
            </a:r>
            <a:r>
              <a:rPr lang="ru-RU" sz="2800" i="1" dirty="0" smtClean="0">
                <a:solidFill>
                  <a:srgbClr val="FF0000"/>
                </a:solidFill>
              </a:rPr>
              <a:t>	 	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рп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26" y="-78121"/>
            <a:ext cx="9288000" cy="69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-589663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90947"/>
            <a:ext cx="7126986" cy="36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6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рп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641" y="0"/>
            <a:ext cx="10944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 (6)\20201209_095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3886200"/>
            <a:ext cx="360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Новая папка (6)\20201209_0956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953" y="2852936"/>
            <a:ext cx="6804000" cy="40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Новая папка (6)\20201209_0956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41" y="18000"/>
            <a:ext cx="5976000" cy="35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4437112"/>
            <a:ext cx="31161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Вот Рождественский уж пост,</a:t>
            </a:r>
          </a:p>
          <a:p>
            <a:r>
              <a:rPr lang="ru-RU" b="1" dirty="0" smtClean="0"/>
              <a:t>Важен </a:t>
            </a:r>
            <a:r>
              <a:rPr lang="ru-RU" b="1" dirty="0" err="1" smtClean="0"/>
              <a:t>он,совсем</a:t>
            </a:r>
            <a:r>
              <a:rPr lang="ru-RU" b="1" dirty="0" smtClean="0"/>
              <a:t> не прост,</a:t>
            </a:r>
          </a:p>
          <a:p>
            <a:r>
              <a:rPr lang="ru-RU" b="1" dirty="0" smtClean="0"/>
              <a:t>Будем мы его блюсти</a:t>
            </a:r>
          </a:p>
          <a:p>
            <a:r>
              <a:rPr lang="ru-RU" b="1" dirty="0" smtClean="0"/>
              <a:t>Чтоб прощенье обрести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641920" y="1051765"/>
            <a:ext cx="350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Разучивание христианских песен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056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рп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200" y="-242610"/>
            <a:ext cx="108864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 (6)\20201209_0957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40520" y="1431391"/>
            <a:ext cx="6660000" cy="3996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Новая папка (6)\20201209_0957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63016" y="1550190"/>
            <a:ext cx="6264000" cy="37584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74216" y="3429391"/>
            <a:ext cx="300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Разучивание стихотворений</a:t>
            </a:r>
          </a:p>
          <a:p>
            <a:r>
              <a:rPr lang="ru-RU" b="1" dirty="0"/>
              <a:t>п</a:t>
            </a:r>
            <a:r>
              <a:rPr lang="ru-RU" b="1" dirty="0" smtClean="0"/>
              <a:t>ро пост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2337" y="164381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Прекрасен Рождественский пост и велик,</a:t>
            </a:r>
            <a:br>
              <a:rPr lang="ru-RU" b="1" dirty="0"/>
            </a:br>
            <a:r>
              <a:rPr lang="ru-RU" b="1" dirty="0"/>
              <a:t>То знает ребёнок и знает старик.</a:t>
            </a:r>
            <a:br>
              <a:rPr lang="ru-RU" b="1" dirty="0"/>
            </a:br>
            <a:r>
              <a:rPr lang="ru-RU" b="1" dirty="0"/>
              <a:t>И пламя надежды, что в пост разгорится,</a:t>
            </a:r>
            <a:br>
              <a:rPr lang="ru-RU" b="1" dirty="0"/>
            </a:br>
            <a:r>
              <a:rPr lang="ru-RU" b="1" dirty="0"/>
              <a:t>В сердцах и в умах навсегда утвердится!</a:t>
            </a:r>
          </a:p>
        </p:txBody>
      </p:sp>
    </p:spTree>
    <p:extLst>
      <p:ext uri="{BB962C8B-B14F-4D97-AF65-F5344CB8AC3E}">
        <p14:creationId xmlns:p14="http://schemas.microsoft.com/office/powerpoint/2010/main" val="8210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рп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0"/>
            <a:ext cx="108864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овая папка (6)\20201209_095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48520" y="1253654"/>
            <a:ext cx="7200000" cy="43200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Новая папка (6)\20201209_0958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4000" y="1475345"/>
            <a:ext cx="7200000" cy="43200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3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рп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26555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49173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Поздравляю вас с постом,</a:t>
            </a:r>
          </a:p>
          <a:p>
            <a:r>
              <a:rPr lang="ru-RU" b="1" i="1" dirty="0"/>
              <a:t>Будет пир у нас потом,</a:t>
            </a:r>
          </a:p>
          <a:p>
            <a:r>
              <a:rPr lang="ru-RU" b="1" i="1" dirty="0"/>
              <a:t>А пока что пища наша</a:t>
            </a:r>
          </a:p>
          <a:p>
            <a:r>
              <a:rPr lang="ru-RU" b="1" i="1" dirty="0"/>
              <a:t>Это овощи и каша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Сегодня праздник очень не простой.</a:t>
            </a:r>
            <a:b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Сегодня праздник праведный, церковный.</a:t>
            </a:r>
            <a:b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Приходит Пост Рождественский, святой,</a:t>
            </a:r>
            <a:b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И время пищи правильной — духовной.</a:t>
            </a:r>
            <a:b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Он нужен нам, чтоб соблюдать Закон,</a:t>
            </a:r>
            <a:b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Которым Бог излечит наши души.</a:t>
            </a:r>
            <a:b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Хочу поздравить и сказать о том,</a:t>
            </a:r>
            <a:b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Что мы живем не для того, чтоб кушать.</a:t>
            </a:r>
            <a:b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Пусть пост очистит мысли и сердца,</a:t>
            </a:r>
            <a:b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Послужит вам духовным созиданием.</a:t>
            </a:r>
            <a:b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Без молока, без рыбы, без мясца</a:t>
            </a:r>
            <a:b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Желаю вам пройти все испытания.</a:t>
            </a:r>
            <a:b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И пусть желудок и глаза ворчат</a:t>
            </a:r>
            <a:b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И не хотят в еде ограничений,</a:t>
            </a:r>
            <a:b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Пускай для вас наилучшей из наград</a:t>
            </a:r>
            <a:b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Наградой станет духа укрепление.</a:t>
            </a:r>
            <a:endParaRPr lang="ru-RU" sz="1400" b="1" i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5919" y="7647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Вот опять пора поститься,</a:t>
            </a:r>
            <a:b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В это раз ты не халтурь,</a:t>
            </a:r>
            <a:b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Нужно с ленью нам проститься,</a:t>
            </a:r>
            <a:b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Ведь настанет скоро праздник,</a:t>
            </a:r>
            <a:b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Яркий праздник чистых душ;</a:t>
            </a:r>
            <a:b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День рождественский, прекрасный,</a:t>
            </a:r>
            <a:b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1A1A1A"/>
                </a:solidFill>
                <a:latin typeface="Times New Roman"/>
                <a:ea typeface="Times New Roman"/>
              </a:rPr>
              <a:t>Никому из нас не чужд!</a:t>
            </a:r>
            <a:endParaRPr lang="ru-RU" sz="1400" b="1" i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8888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рп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9" y="0"/>
            <a:ext cx="10265558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 (6)\20201209_10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48538"/>
            <a:ext cx="1140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00701"/>
            <a:ext cx="700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«</a:t>
            </a:r>
            <a:r>
              <a:rPr lang="ru-RU" sz="2800" dirty="0" smtClean="0">
                <a:solidFill>
                  <a:srgbClr val="00B0F0"/>
                </a:solidFill>
              </a:rPr>
              <a:t>А это мы готовим дома» Выставка рецептов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1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рп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18000"/>
            <a:ext cx="10265561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овая папка (6)\20201209_100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0"/>
            <a:ext cx="1140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347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87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14</cp:revision>
  <dcterms:created xsi:type="dcterms:W3CDTF">2020-12-09T07:11:08Z</dcterms:created>
  <dcterms:modified xsi:type="dcterms:W3CDTF">2020-12-18T10:30:04Z</dcterms:modified>
</cp:coreProperties>
</file>