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70" r:id="rId13"/>
    <p:sldId id="266" r:id="rId14"/>
    <p:sldId id="267" r:id="rId15"/>
    <p:sldId id="269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рп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36712"/>
            <a:ext cx="8856000" cy="531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93856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ownloads\рп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5940" y="0"/>
            <a:ext cx="10265561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Новая папка (6)\IMG-20201208-WA00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819" y="1467484"/>
            <a:ext cx="7374041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48654" y="156802"/>
            <a:ext cx="60486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>
                <a:solidFill>
                  <a:srgbClr val="1A1A1A"/>
                </a:solidFill>
                <a:latin typeface="Times New Roman"/>
                <a:ea typeface="Times New Roman"/>
              </a:rPr>
              <a:t>Сорок дней народ постится,</a:t>
            </a:r>
            <a:br>
              <a:rPr lang="ru-RU" b="1" dirty="0">
                <a:solidFill>
                  <a:srgbClr val="1A1A1A"/>
                </a:solidFill>
                <a:latin typeface="Times New Roman"/>
                <a:ea typeface="Times New Roman"/>
              </a:rPr>
            </a:br>
            <a:r>
              <a:rPr lang="ru-RU" b="1" dirty="0">
                <a:solidFill>
                  <a:srgbClr val="1A1A1A"/>
                </a:solidFill>
                <a:latin typeface="Times New Roman"/>
                <a:ea typeface="Times New Roman"/>
              </a:rPr>
              <a:t>И душа добром лучится.</a:t>
            </a:r>
            <a:br>
              <a:rPr lang="ru-RU" b="1" dirty="0">
                <a:solidFill>
                  <a:srgbClr val="1A1A1A"/>
                </a:solidFill>
                <a:latin typeface="Times New Roman"/>
                <a:ea typeface="Times New Roman"/>
              </a:rPr>
            </a:br>
            <a:r>
              <a:rPr lang="ru-RU" b="1" dirty="0">
                <a:solidFill>
                  <a:srgbClr val="1A1A1A"/>
                </a:solidFill>
                <a:latin typeface="Times New Roman"/>
                <a:ea typeface="Times New Roman"/>
              </a:rPr>
              <a:t>Пришло время помолиться,</a:t>
            </a:r>
            <a:br>
              <a:rPr lang="ru-RU" b="1" dirty="0">
                <a:solidFill>
                  <a:srgbClr val="1A1A1A"/>
                </a:solidFill>
                <a:latin typeface="Times New Roman"/>
                <a:ea typeface="Times New Roman"/>
              </a:rPr>
            </a:br>
            <a:r>
              <a:rPr lang="ru-RU" b="1" dirty="0">
                <a:solidFill>
                  <a:srgbClr val="1A1A1A"/>
                </a:solidFill>
                <a:latin typeface="Times New Roman"/>
                <a:ea typeface="Times New Roman"/>
              </a:rPr>
              <a:t>Святым низко поклониться</a:t>
            </a:r>
            <a:r>
              <a:rPr lang="ru-RU" dirty="0">
                <a:solidFill>
                  <a:srgbClr val="1A1A1A"/>
                </a:solidFill>
                <a:latin typeface="Times New Roman"/>
                <a:ea typeface="Times New Roman"/>
              </a:rPr>
              <a:t>.</a:t>
            </a:r>
            <a:endParaRPr lang="ru-RU" sz="14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45346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Новая папка (6)\IMG-20201208-WA0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30968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Desktop\Новая папка (6)\пост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0000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37717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ownloads\рп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2616" y="0"/>
            <a:ext cx="10944000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esktop\Новая папка (6)\IMG-20201208-WA00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1341" y="188640"/>
            <a:ext cx="5760000" cy="4320000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User\Desktop\Новая папка (6)\IMG-20201208-WA0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105" y="2165679"/>
            <a:ext cx="5760000" cy="4320000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148064" y="836712"/>
            <a:ext cx="4808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Праздником встречаем  Рождественский пост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67207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ownloads\рп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4624" y="0"/>
            <a:ext cx="10944000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User\Desktop\Новая папка (6)\IMG-20201208-WA00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-234000"/>
            <a:ext cx="9744000" cy="73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4012442"/>
      </p:ext>
    </p:extLst>
  </p:cSld>
  <p:clrMapOvr>
    <a:masterClrMapping/>
  </p:clrMapOvr>
  <p:transition spd="slow" advTm="2000"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ownloads\рп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20688" y="18000"/>
            <a:ext cx="10944000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User\Desktop\Новая папка (6)\IMG-20201208-WA00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871" y="2538000"/>
            <a:ext cx="5760000" cy="43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:\Users\User\Desktop\Новая папка (6)\IMG-20201208-WA00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99057" y="18000"/>
            <a:ext cx="5760000" cy="43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25556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ser\Desktop\Новая папка (6)\IMG-20201208-WA00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033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\Desktop\Новая папка (6)\IMG-20201208-WA00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7367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User\Desktop\Новая папка (6)\пос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9635"/>
            <a:ext cx="4924083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0549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ownloads\рп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56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63688" y="908720"/>
            <a:ext cx="6881371" cy="29854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i="1" dirty="0" smtClean="0">
                <a:solidFill>
                  <a:srgbClr val="FF0000"/>
                </a:solidFill>
              </a:rPr>
              <a:t>Презентация к проекту </a:t>
            </a:r>
          </a:p>
          <a:p>
            <a:endParaRPr lang="ru-RU" sz="2800" i="1" dirty="0">
              <a:solidFill>
                <a:srgbClr val="FF0000"/>
              </a:solidFill>
            </a:endParaRPr>
          </a:p>
          <a:p>
            <a:r>
              <a:rPr lang="ru-RU" sz="2800" i="1" dirty="0" smtClean="0">
                <a:solidFill>
                  <a:srgbClr val="FF0000"/>
                </a:solidFill>
              </a:rPr>
              <a:t>«Рождественский пост»</a:t>
            </a:r>
          </a:p>
          <a:p>
            <a:endParaRPr lang="ru-RU" sz="2800" i="1" dirty="0">
              <a:solidFill>
                <a:srgbClr val="FF0000"/>
              </a:solidFill>
            </a:endParaRPr>
          </a:p>
          <a:p>
            <a:r>
              <a:rPr lang="ru-RU" sz="2800" i="1" dirty="0" smtClean="0">
                <a:solidFill>
                  <a:srgbClr val="FF0000"/>
                </a:solidFill>
              </a:rPr>
              <a:t>		</a:t>
            </a:r>
            <a:r>
              <a:rPr lang="ru-RU" sz="2000" i="1" dirty="0" smtClean="0">
                <a:solidFill>
                  <a:srgbClr val="FF0000"/>
                </a:solidFill>
              </a:rPr>
              <a:t>Выполнила: </a:t>
            </a:r>
            <a:r>
              <a:rPr lang="ru-RU" sz="2000" i="1" dirty="0" err="1" smtClean="0">
                <a:solidFill>
                  <a:srgbClr val="FF0000"/>
                </a:solidFill>
              </a:rPr>
              <a:t>Гафиуллина</a:t>
            </a:r>
            <a:r>
              <a:rPr lang="ru-RU" sz="2000" i="1" dirty="0" smtClean="0">
                <a:solidFill>
                  <a:srgbClr val="FF0000"/>
                </a:solidFill>
              </a:rPr>
              <a:t> Ирина Викторовна</a:t>
            </a:r>
          </a:p>
          <a:p>
            <a:r>
              <a:rPr lang="ru-RU" sz="2000" i="1" dirty="0">
                <a:solidFill>
                  <a:srgbClr val="FF0000"/>
                </a:solidFill>
              </a:rPr>
              <a:t>	</a:t>
            </a:r>
            <a:r>
              <a:rPr lang="ru-RU" sz="2000" i="1" dirty="0" smtClean="0">
                <a:solidFill>
                  <a:srgbClr val="FF0000"/>
                </a:solidFill>
              </a:rPr>
              <a:t>	МБДОУ «Октябрьский детский сад № 19</a:t>
            </a:r>
          </a:p>
          <a:p>
            <a:r>
              <a:rPr lang="ru-RU" sz="2000" i="1" dirty="0">
                <a:solidFill>
                  <a:srgbClr val="FF0000"/>
                </a:solidFill>
              </a:rPr>
              <a:t>	</a:t>
            </a:r>
            <a:r>
              <a:rPr lang="ru-RU" sz="2000" i="1" dirty="0" smtClean="0">
                <a:solidFill>
                  <a:srgbClr val="FF0000"/>
                </a:solidFill>
              </a:rPr>
              <a:t>	«</a:t>
            </a:r>
            <a:r>
              <a:rPr lang="ru-RU" sz="2000" i="1" dirty="0" err="1" smtClean="0">
                <a:solidFill>
                  <a:srgbClr val="FF0000"/>
                </a:solidFill>
              </a:rPr>
              <a:t>Дюймовочка</a:t>
            </a:r>
            <a:r>
              <a:rPr lang="ru-RU" sz="2000" i="1" dirty="0" smtClean="0">
                <a:solidFill>
                  <a:srgbClr val="FF0000"/>
                </a:solidFill>
              </a:rPr>
              <a:t>»</a:t>
            </a:r>
            <a:r>
              <a:rPr lang="ru-RU" sz="2800" i="1" dirty="0" smtClean="0">
                <a:solidFill>
                  <a:srgbClr val="FF0000"/>
                </a:solidFill>
              </a:rPr>
              <a:t>	 	</a:t>
            </a:r>
            <a:endParaRPr lang="ru-RU" sz="28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28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рп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026" y="-78121"/>
            <a:ext cx="9288000" cy="696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0" y="-589663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180340" algn="just"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390947"/>
            <a:ext cx="7126986" cy="36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1666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рп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0641" y="0"/>
            <a:ext cx="10944000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Новая папка (6)\20201209_0956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00" y="-3886200"/>
            <a:ext cx="360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Новая папка (6)\20201209_0956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2953" y="2852936"/>
            <a:ext cx="6804000" cy="408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Desktop\Новая папка (6)\20201209_09563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0041" y="18000"/>
            <a:ext cx="5976000" cy="358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012160" y="4437112"/>
            <a:ext cx="311610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Вот Рождественский уж пост,</a:t>
            </a:r>
          </a:p>
          <a:p>
            <a:r>
              <a:rPr lang="ru-RU" b="1" dirty="0" smtClean="0"/>
              <a:t>Важен </a:t>
            </a:r>
            <a:r>
              <a:rPr lang="ru-RU" b="1" dirty="0" err="1" smtClean="0"/>
              <a:t>он,совсем</a:t>
            </a:r>
            <a:r>
              <a:rPr lang="ru-RU" b="1" dirty="0" smtClean="0"/>
              <a:t> не прост,</a:t>
            </a:r>
          </a:p>
          <a:p>
            <a:r>
              <a:rPr lang="ru-RU" b="1" dirty="0" smtClean="0"/>
              <a:t>Будем мы его блюсти</a:t>
            </a:r>
          </a:p>
          <a:p>
            <a:r>
              <a:rPr lang="ru-RU" b="1" dirty="0" smtClean="0"/>
              <a:t>Чтоб прощенье обрести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-641920" y="1051765"/>
            <a:ext cx="3504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Разучивание христианских песен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805603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ownloads\рп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200" y="-242610"/>
            <a:ext cx="10886400" cy="68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Новая папка (6)\20201209_0957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440520" y="1431391"/>
            <a:ext cx="6660000" cy="3996000"/>
          </a:xfrm>
          <a:prstGeom prst="rect">
            <a:avLst/>
          </a:prstGeom>
          <a:noFill/>
          <a:scene3d>
            <a:camera prst="perspectiveRelaxed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Новая папка (6)\20201209_09572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663016" y="1550190"/>
            <a:ext cx="6264000" cy="3758400"/>
          </a:xfrm>
          <a:prstGeom prst="rect">
            <a:avLst/>
          </a:prstGeom>
          <a:noFill/>
          <a:scene3d>
            <a:camera prst="perspectiveRelaxed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674216" y="3429391"/>
            <a:ext cx="30062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Разучивание стихотворений</a:t>
            </a:r>
          </a:p>
          <a:p>
            <a:r>
              <a:rPr lang="ru-RU" b="1" dirty="0"/>
              <a:t>п</a:t>
            </a:r>
            <a:r>
              <a:rPr lang="ru-RU" b="1" dirty="0" smtClean="0"/>
              <a:t>ро пост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862337" y="1643817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Прекрасен Рождественский пост и велик,</a:t>
            </a:r>
            <a:br>
              <a:rPr lang="ru-RU" b="1" dirty="0"/>
            </a:br>
            <a:r>
              <a:rPr lang="ru-RU" b="1" dirty="0"/>
              <a:t>То знает ребёнок и знает старик.</a:t>
            </a:r>
            <a:br>
              <a:rPr lang="ru-RU" b="1" dirty="0"/>
            </a:br>
            <a:r>
              <a:rPr lang="ru-RU" b="1" dirty="0"/>
              <a:t>И пламя надежды, что в пост разгорится,</a:t>
            </a:r>
            <a:br>
              <a:rPr lang="ru-RU" b="1" dirty="0"/>
            </a:br>
            <a:r>
              <a:rPr lang="ru-RU" b="1" dirty="0"/>
              <a:t>В сердцах и в умах навсегда утвердится!</a:t>
            </a:r>
          </a:p>
        </p:txBody>
      </p:sp>
    </p:spTree>
    <p:extLst>
      <p:ext uri="{BB962C8B-B14F-4D97-AF65-F5344CB8AC3E}">
        <p14:creationId xmlns:p14="http://schemas.microsoft.com/office/powerpoint/2010/main" val="821004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рп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4624" y="0"/>
            <a:ext cx="10886400" cy="68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Новая папка (6)\20201209_0957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548520" y="1253654"/>
            <a:ext cx="7200000" cy="4320000"/>
          </a:xfrm>
          <a:prstGeom prst="rect">
            <a:avLst/>
          </a:prstGeom>
          <a:noFill/>
          <a:scene3d>
            <a:camera prst="isometricOffAxis2Lef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Новая папка (6)\20201209_0958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84000" y="1475345"/>
            <a:ext cx="7200000" cy="4320000"/>
          </a:xfrm>
          <a:prstGeom prst="rect">
            <a:avLst/>
          </a:prstGeom>
          <a:noFill/>
          <a:scene3d>
            <a:camera prst="isometricOffAxis2Lef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237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рп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560" y="0"/>
            <a:ext cx="10265550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932040" y="491736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/>
              <a:t>Поздравляю вас с постом,</a:t>
            </a:r>
          </a:p>
          <a:p>
            <a:r>
              <a:rPr lang="ru-RU" b="1" i="1" dirty="0"/>
              <a:t>Будет пир у нас потом,</a:t>
            </a:r>
          </a:p>
          <a:p>
            <a:r>
              <a:rPr lang="ru-RU" b="1" i="1" dirty="0"/>
              <a:t>А пока что пища наша</a:t>
            </a:r>
          </a:p>
          <a:p>
            <a:r>
              <a:rPr lang="ru-RU" b="1" i="1" dirty="0"/>
              <a:t>Это овощи и каша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88640"/>
            <a:ext cx="4572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ru-RU" b="1" i="1" dirty="0">
                <a:solidFill>
                  <a:srgbClr val="1A1A1A"/>
                </a:solidFill>
                <a:latin typeface="Times New Roman"/>
                <a:ea typeface="Times New Roman"/>
              </a:rPr>
              <a:t>Сегодня праздник очень не простой.</a:t>
            </a:r>
            <a:br>
              <a:rPr lang="ru-RU" b="1" i="1" dirty="0">
                <a:solidFill>
                  <a:srgbClr val="1A1A1A"/>
                </a:solidFill>
                <a:latin typeface="Times New Roman"/>
                <a:ea typeface="Times New Roman"/>
              </a:rPr>
            </a:br>
            <a:r>
              <a:rPr lang="ru-RU" b="1" i="1" dirty="0">
                <a:solidFill>
                  <a:srgbClr val="1A1A1A"/>
                </a:solidFill>
                <a:latin typeface="Times New Roman"/>
                <a:ea typeface="Times New Roman"/>
              </a:rPr>
              <a:t>Сегодня праздник праведный, церковный.</a:t>
            </a:r>
            <a:br>
              <a:rPr lang="ru-RU" b="1" i="1" dirty="0">
                <a:solidFill>
                  <a:srgbClr val="1A1A1A"/>
                </a:solidFill>
                <a:latin typeface="Times New Roman"/>
                <a:ea typeface="Times New Roman"/>
              </a:rPr>
            </a:br>
            <a:r>
              <a:rPr lang="ru-RU" b="1" i="1" dirty="0">
                <a:solidFill>
                  <a:srgbClr val="1A1A1A"/>
                </a:solidFill>
                <a:latin typeface="Times New Roman"/>
                <a:ea typeface="Times New Roman"/>
              </a:rPr>
              <a:t>Приходит Пост Рождественский, святой,</a:t>
            </a:r>
            <a:br>
              <a:rPr lang="ru-RU" b="1" i="1" dirty="0">
                <a:solidFill>
                  <a:srgbClr val="1A1A1A"/>
                </a:solidFill>
                <a:latin typeface="Times New Roman"/>
                <a:ea typeface="Times New Roman"/>
              </a:rPr>
            </a:br>
            <a:r>
              <a:rPr lang="ru-RU" b="1" i="1" dirty="0">
                <a:solidFill>
                  <a:srgbClr val="1A1A1A"/>
                </a:solidFill>
                <a:latin typeface="Times New Roman"/>
                <a:ea typeface="Times New Roman"/>
              </a:rPr>
              <a:t>И время пищи правильной — духовной.</a:t>
            </a:r>
            <a:br>
              <a:rPr lang="ru-RU" b="1" i="1" dirty="0">
                <a:solidFill>
                  <a:srgbClr val="1A1A1A"/>
                </a:solidFill>
                <a:latin typeface="Times New Roman"/>
                <a:ea typeface="Times New Roman"/>
              </a:rPr>
            </a:br>
            <a:r>
              <a:rPr lang="ru-RU" b="1" i="1" dirty="0">
                <a:solidFill>
                  <a:srgbClr val="1A1A1A"/>
                </a:solidFill>
                <a:latin typeface="Times New Roman"/>
                <a:ea typeface="Times New Roman"/>
              </a:rPr>
              <a:t>Он нужен нам, чтоб соблюдать Закон,</a:t>
            </a:r>
            <a:br>
              <a:rPr lang="ru-RU" b="1" i="1" dirty="0">
                <a:solidFill>
                  <a:srgbClr val="1A1A1A"/>
                </a:solidFill>
                <a:latin typeface="Times New Roman"/>
                <a:ea typeface="Times New Roman"/>
              </a:rPr>
            </a:br>
            <a:r>
              <a:rPr lang="ru-RU" b="1" i="1" dirty="0">
                <a:solidFill>
                  <a:srgbClr val="1A1A1A"/>
                </a:solidFill>
                <a:latin typeface="Times New Roman"/>
                <a:ea typeface="Times New Roman"/>
              </a:rPr>
              <a:t>Которым Бог излечит наши души.</a:t>
            </a:r>
            <a:br>
              <a:rPr lang="ru-RU" b="1" i="1" dirty="0">
                <a:solidFill>
                  <a:srgbClr val="1A1A1A"/>
                </a:solidFill>
                <a:latin typeface="Times New Roman"/>
                <a:ea typeface="Times New Roman"/>
              </a:rPr>
            </a:br>
            <a:r>
              <a:rPr lang="ru-RU" b="1" i="1" dirty="0">
                <a:solidFill>
                  <a:srgbClr val="1A1A1A"/>
                </a:solidFill>
                <a:latin typeface="Times New Roman"/>
                <a:ea typeface="Times New Roman"/>
              </a:rPr>
              <a:t>Хочу поздравить и сказать о том,</a:t>
            </a:r>
            <a:br>
              <a:rPr lang="ru-RU" b="1" i="1" dirty="0">
                <a:solidFill>
                  <a:srgbClr val="1A1A1A"/>
                </a:solidFill>
                <a:latin typeface="Times New Roman"/>
                <a:ea typeface="Times New Roman"/>
              </a:rPr>
            </a:br>
            <a:r>
              <a:rPr lang="ru-RU" b="1" i="1" dirty="0">
                <a:solidFill>
                  <a:srgbClr val="1A1A1A"/>
                </a:solidFill>
                <a:latin typeface="Times New Roman"/>
                <a:ea typeface="Times New Roman"/>
              </a:rPr>
              <a:t>Что мы живем не для того, чтоб кушать.</a:t>
            </a:r>
            <a:br>
              <a:rPr lang="ru-RU" b="1" i="1" dirty="0">
                <a:solidFill>
                  <a:srgbClr val="1A1A1A"/>
                </a:solidFill>
                <a:latin typeface="Times New Roman"/>
                <a:ea typeface="Times New Roman"/>
              </a:rPr>
            </a:br>
            <a:r>
              <a:rPr lang="ru-RU" b="1" i="1" dirty="0">
                <a:solidFill>
                  <a:srgbClr val="1A1A1A"/>
                </a:solidFill>
                <a:latin typeface="Times New Roman"/>
                <a:ea typeface="Times New Roman"/>
              </a:rPr>
              <a:t>Пусть пост очистит мысли и сердца,</a:t>
            </a:r>
            <a:br>
              <a:rPr lang="ru-RU" b="1" i="1" dirty="0">
                <a:solidFill>
                  <a:srgbClr val="1A1A1A"/>
                </a:solidFill>
                <a:latin typeface="Times New Roman"/>
                <a:ea typeface="Times New Roman"/>
              </a:rPr>
            </a:br>
            <a:r>
              <a:rPr lang="ru-RU" b="1" i="1" dirty="0">
                <a:solidFill>
                  <a:srgbClr val="1A1A1A"/>
                </a:solidFill>
                <a:latin typeface="Times New Roman"/>
                <a:ea typeface="Times New Roman"/>
              </a:rPr>
              <a:t>Послужит вам духовным созиданием.</a:t>
            </a:r>
            <a:br>
              <a:rPr lang="ru-RU" b="1" i="1" dirty="0">
                <a:solidFill>
                  <a:srgbClr val="1A1A1A"/>
                </a:solidFill>
                <a:latin typeface="Times New Roman"/>
                <a:ea typeface="Times New Roman"/>
              </a:rPr>
            </a:br>
            <a:r>
              <a:rPr lang="ru-RU" b="1" i="1" dirty="0">
                <a:solidFill>
                  <a:srgbClr val="1A1A1A"/>
                </a:solidFill>
                <a:latin typeface="Times New Roman"/>
                <a:ea typeface="Times New Roman"/>
              </a:rPr>
              <a:t>Без молока, без рыбы, без мясца</a:t>
            </a:r>
            <a:br>
              <a:rPr lang="ru-RU" b="1" i="1" dirty="0">
                <a:solidFill>
                  <a:srgbClr val="1A1A1A"/>
                </a:solidFill>
                <a:latin typeface="Times New Roman"/>
                <a:ea typeface="Times New Roman"/>
              </a:rPr>
            </a:br>
            <a:r>
              <a:rPr lang="ru-RU" b="1" i="1" dirty="0">
                <a:solidFill>
                  <a:srgbClr val="1A1A1A"/>
                </a:solidFill>
                <a:latin typeface="Times New Roman"/>
                <a:ea typeface="Times New Roman"/>
              </a:rPr>
              <a:t>Желаю вам пройти все испытания.</a:t>
            </a:r>
            <a:br>
              <a:rPr lang="ru-RU" b="1" i="1" dirty="0">
                <a:solidFill>
                  <a:srgbClr val="1A1A1A"/>
                </a:solidFill>
                <a:latin typeface="Times New Roman"/>
                <a:ea typeface="Times New Roman"/>
              </a:rPr>
            </a:br>
            <a:r>
              <a:rPr lang="ru-RU" b="1" i="1" dirty="0">
                <a:solidFill>
                  <a:srgbClr val="1A1A1A"/>
                </a:solidFill>
                <a:latin typeface="Times New Roman"/>
                <a:ea typeface="Times New Roman"/>
              </a:rPr>
              <a:t>И пусть желудок и глаза ворчат</a:t>
            </a:r>
            <a:br>
              <a:rPr lang="ru-RU" b="1" i="1" dirty="0">
                <a:solidFill>
                  <a:srgbClr val="1A1A1A"/>
                </a:solidFill>
                <a:latin typeface="Times New Roman"/>
                <a:ea typeface="Times New Roman"/>
              </a:rPr>
            </a:br>
            <a:r>
              <a:rPr lang="ru-RU" b="1" i="1" dirty="0">
                <a:solidFill>
                  <a:srgbClr val="1A1A1A"/>
                </a:solidFill>
                <a:latin typeface="Times New Roman"/>
                <a:ea typeface="Times New Roman"/>
              </a:rPr>
              <a:t>И не хотят в еде ограничений,</a:t>
            </a:r>
            <a:br>
              <a:rPr lang="ru-RU" b="1" i="1" dirty="0">
                <a:solidFill>
                  <a:srgbClr val="1A1A1A"/>
                </a:solidFill>
                <a:latin typeface="Times New Roman"/>
                <a:ea typeface="Times New Roman"/>
              </a:rPr>
            </a:br>
            <a:r>
              <a:rPr lang="ru-RU" b="1" i="1" dirty="0">
                <a:solidFill>
                  <a:srgbClr val="1A1A1A"/>
                </a:solidFill>
                <a:latin typeface="Times New Roman"/>
                <a:ea typeface="Times New Roman"/>
              </a:rPr>
              <a:t>Пускай для вас наилучшей из наград</a:t>
            </a:r>
            <a:br>
              <a:rPr lang="ru-RU" b="1" i="1" dirty="0">
                <a:solidFill>
                  <a:srgbClr val="1A1A1A"/>
                </a:solidFill>
                <a:latin typeface="Times New Roman"/>
                <a:ea typeface="Times New Roman"/>
              </a:rPr>
            </a:br>
            <a:r>
              <a:rPr lang="ru-RU" b="1" i="1" dirty="0">
                <a:solidFill>
                  <a:srgbClr val="1A1A1A"/>
                </a:solidFill>
                <a:latin typeface="Times New Roman"/>
                <a:ea typeface="Times New Roman"/>
              </a:rPr>
              <a:t>Наградой станет духа укрепление.</a:t>
            </a:r>
            <a:endParaRPr lang="ru-RU" sz="1400" b="1" i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85919" y="764704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ru-RU" b="1" i="1" dirty="0">
                <a:solidFill>
                  <a:srgbClr val="1A1A1A"/>
                </a:solidFill>
                <a:latin typeface="Times New Roman"/>
                <a:ea typeface="Times New Roman"/>
              </a:rPr>
              <a:t>Вот опять пора поститься,</a:t>
            </a:r>
            <a:br>
              <a:rPr lang="ru-RU" b="1" i="1" dirty="0">
                <a:solidFill>
                  <a:srgbClr val="1A1A1A"/>
                </a:solidFill>
                <a:latin typeface="Times New Roman"/>
                <a:ea typeface="Times New Roman"/>
              </a:rPr>
            </a:br>
            <a:r>
              <a:rPr lang="ru-RU" b="1" i="1" dirty="0">
                <a:solidFill>
                  <a:srgbClr val="1A1A1A"/>
                </a:solidFill>
                <a:latin typeface="Times New Roman"/>
                <a:ea typeface="Times New Roman"/>
              </a:rPr>
              <a:t>В это раз ты не халтурь,</a:t>
            </a:r>
            <a:br>
              <a:rPr lang="ru-RU" b="1" i="1" dirty="0">
                <a:solidFill>
                  <a:srgbClr val="1A1A1A"/>
                </a:solidFill>
                <a:latin typeface="Times New Roman"/>
                <a:ea typeface="Times New Roman"/>
              </a:rPr>
            </a:br>
            <a:r>
              <a:rPr lang="ru-RU" b="1" i="1" dirty="0">
                <a:solidFill>
                  <a:srgbClr val="1A1A1A"/>
                </a:solidFill>
                <a:latin typeface="Times New Roman"/>
                <a:ea typeface="Times New Roman"/>
              </a:rPr>
              <a:t>Нужно с ленью нам проститься,</a:t>
            </a:r>
            <a:br>
              <a:rPr lang="ru-RU" b="1" i="1" dirty="0">
                <a:solidFill>
                  <a:srgbClr val="1A1A1A"/>
                </a:solidFill>
                <a:latin typeface="Times New Roman"/>
                <a:ea typeface="Times New Roman"/>
              </a:rPr>
            </a:br>
            <a:r>
              <a:rPr lang="ru-RU" b="1" i="1" dirty="0">
                <a:solidFill>
                  <a:srgbClr val="1A1A1A"/>
                </a:solidFill>
                <a:latin typeface="Times New Roman"/>
                <a:ea typeface="Times New Roman"/>
              </a:rPr>
              <a:t>Ведь настанет скоро праздник,</a:t>
            </a:r>
            <a:br>
              <a:rPr lang="ru-RU" b="1" i="1" dirty="0">
                <a:solidFill>
                  <a:srgbClr val="1A1A1A"/>
                </a:solidFill>
                <a:latin typeface="Times New Roman"/>
                <a:ea typeface="Times New Roman"/>
              </a:rPr>
            </a:br>
            <a:r>
              <a:rPr lang="ru-RU" b="1" i="1" dirty="0">
                <a:solidFill>
                  <a:srgbClr val="1A1A1A"/>
                </a:solidFill>
                <a:latin typeface="Times New Roman"/>
                <a:ea typeface="Times New Roman"/>
              </a:rPr>
              <a:t>Яркий праздник чистых душ;</a:t>
            </a:r>
            <a:br>
              <a:rPr lang="ru-RU" b="1" i="1" dirty="0">
                <a:solidFill>
                  <a:srgbClr val="1A1A1A"/>
                </a:solidFill>
                <a:latin typeface="Times New Roman"/>
                <a:ea typeface="Times New Roman"/>
              </a:rPr>
            </a:br>
            <a:r>
              <a:rPr lang="ru-RU" b="1" i="1" dirty="0">
                <a:solidFill>
                  <a:srgbClr val="1A1A1A"/>
                </a:solidFill>
                <a:latin typeface="Times New Roman"/>
                <a:ea typeface="Times New Roman"/>
              </a:rPr>
              <a:t>День рождественский, прекрасный,</a:t>
            </a:r>
            <a:br>
              <a:rPr lang="ru-RU" b="1" i="1" dirty="0">
                <a:solidFill>
                  <a:srgbClr val="1A1A1A"/>
                </a:solidFill>
                <a:latin typeface="Times New Roman"/>
                <a:ea typeface="Times New Roman"/>
              </a:rPr>
            </a:br>
            <a:r>
              <a:rPr lang="ru-RU" b="1" i="1" dirty="0">
                <a:solidFill>
                  <a:srgbClr val="1A1A1A"/>
                </a:solidFill>
                <a:latin typeface="Times New Roman"/>
                <a:ea typeface="Times New Roman"/>
              </a:rPr>
              <a:t>Никому из нас не чужд!</a:t>
            </a:r>
            <a:endParaRPr lang="ru-RU" sz="1400" b="1" i="1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38888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ownloads\рп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9" y="0"/>
            <a:ext cx="10265558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Новая папка (6)\20201209_1000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60648" y="48538"/>
            <a:ext cx="11400000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87624" y="500701"/>
            <a:ext cx="7007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B0F0"/>
                </a:solidFill>
              </a:rPr>
              <a:t>«</a:t>
            </a:r>
            <a:r>
              <a:rPr lang="ru-RU" sz="2800" dirty="0" smtClean="0">
                <a:solidFill>
                  <a:srgbClr val="00B0F0"/>
                </a:solidFill>
              </a:rPr>
              <a:t>А это мы готовим дома» Выставка рецептов</a:t>
            </a:r>
            <a:endParaRPr lang="ru-RU" sz="28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2100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ownloads\рп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0608" y="18000"/>
            <a:ext cx="10265561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Новая папка (6)\20201209_10004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20688" y="0"/>
            <a:ext cx="11400000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63472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87</Words>
  <Application>Microsoft Office PowerPoint</Application>
  <PresentationFormat>Экран (4:3)</PresentationFormat>
  <Paragraphs>25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Windows User</cp:lastModifiedBy>
  <cp:revision>14</cp:revision>
  <dcterms:created xsi:type="dcterms:W3CDTF">2020-12-09T07:11:08Z</dcterms:created>
  <dcterms:modified xsi:type="dcterms:W3CDTF">2020-12-18T10:30:04Z</dcterms:modified>
</cp:coreProperties>
</file>