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19200"/>
            <a:ext cx="7565464" cy="3433936"/>
          </a:xfrm>
        </p:spPr>
        <p:txBody>
          <a:bodyPr/>
          <a:lstStyle/>
          <a:p>
            <a:r>
              <a:rPr lang="ru-RU" dirty="0" smtClean="0"/>
              <a:t>ПРОЕКТ ВО ВТОРОЙ ГРУППЕ 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7910264" cy="1296143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  <a:r>
              <a:rPr lang="ru-RU" sz="3600" dirty="0" smtClean="0"/>
              <a:t>«</a:t>
            </a:r>
            <a:r>
              <a:rPr lang="ru-RU" sz="3600" dirty="0"/>
              <a:t>Малыши – крепыши»</a:t>
            </a:r>
          </a:p>
        </p:txBody>
      </p:sp>
    </p:spTree>
    <p:extLst>
      <p:ext uri="{BB962C8B-B14F-4D97-AF65-F5344CB8AC3E}">
        <p14:creationId xmlns:p14="http://schemas.microsoft.com/office/powerpoint/2010/main" val="191671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Задачи.</a:t>
            </a:r>
          </a:p>
          <a:p>
            <a:pPr marL="18288" indent="0">
              <a:buNone/>
            </a:pPr>
            <a:r>
              <a:rPr lang="ru-RU" dirty="0"/>
              <a:t>1.Создать   условия   для    полноценного   физического   развития    детей.</a:t>
            </a:r>
          </a:p>
          <a:p>
            <a:pPr marL="18288" indent="0">
              <a:buNone/>
            </a:pPr>
            <a:r>
              <a:rPr lang="ru-RU" dirty="0"/>
              <a:t>2.Разработать   противоэпидемиологические   мероприятия.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Блок  №3</a:t>
            </a:r>
            <a:br>
              <a:rPr lang="ru-RU" sz="3200" dirty="0"/>
            </a:br>
            <a:r>
              <a:rPr lang="ru-RU" sz="3200" dirty="0"/>
              <a:t>Реабилитационно  -  корригирующий</a:t>
            </a:r>
          </a:p>
        </p:txBody>
      </p:sp>
    </p:spTree>
    <p:extLst>
      <p:ext uri="{BB962C8B-B14F-4D97-AF65-F5344CB8AC3E}">
        <p14:creationId xmlns:p14="http://schemas.microsoft.com/office/powerpoint/2010/main" val="327543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Проводимая   работа   по   этому   направлению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000" dirty="0" smtClean="0"/>
              <a:t>Закаливание.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C:\Users\Оксана\Desktop\фотоотчет\DSCN69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45779"/>
            <a:ext cx="3273425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\Desktop\фотоотчет\DSCN69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7366"/>
            <a:ext cx="3273425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7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Задачи.</a:t>
            </a:r>
          </a:p>
          <a:p>
            <a:pPr marL="18288" indent="0">
              <a:buNone/>
            </a:pPr>
            <a:r>
              <a:rPr lang="ru-RU" dirty="0"/>
              <a:t>1.Обеспечить   пропаганду   здорового   образа   жизни,   используя   методы    наглядной   агитации.</a:t>
            </a:r>
          </a:p>
          <a:p>
            <a:pPr marL="18288" indent="0">
              <a:buNone/>
            </a:pPr>
            <a:r>
              <a:rPr lang="ru-RU" dirty="0"/>
              <a:t>2.Повысить   уровень   знаний   и   интерес   родителей   в   области   формирования,   сохранения   и   укрепления   здоровья  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600" dirty="0"/>
              <a:t>Блок   №4</a:t>
            </a:r>
            <a:br>
              <a:rPr lang="ru-RU" sz="3600" dirty="0"/>
            </a:br>
            <a:r>
              <a:rPr lang="ru-RU" sz="3600" dirty="0"/>
              <a:t>Информационно – научный</a:t>
            </a:r>
          </a:p>
        </p:txBody>
      </p:sp>
    </p:spTree>
    <p:extLst>
      <p:ext uri="{BB962C8B-B14F-4D97-AF65-F5344CB8AC3E}">
        <p14:creationId xmlns:p14="http://schemas.microsoft.com/office/powerpoint/2010/main" val="293942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dirty="0"/>
              <a:t>1.Создание   банка   данных   детей   (портфолио   на   каждого   ребёнка)</a:t>
            </a:r>
          </a:p>
          <a:p>
            <a:pPr marL="18288" indent="0">
              <a:buNone/>
            </a:pPr>
            <a:r>
              <a:rPr lang="ru-RU" dirty="0"/>
              <a:t>2.Наглядное   оформление   группы   по   приобщению   детей   к   ЗОЖ.</a:t>
            </a:r>
          </a:p>
          <a:p>
            <a:pPr marL="18288" indent="0">
              <a:buNone/>
            </a:pPr>
            <a:r>
              <a:rPr lang="ru-RU" dirty="0"/>
              <a:t>3..Консультации   для   родителей:</a:t>
            </a:r>
          </a:p>
          <a:p>
            <a:pPr marL="18288" indent="0">
              <a:buNone/>
            </a:pPr>
            <a:r>
              <a:rPr lang="ru-RU" dirty="0"/>
              <a:t>3.1.«Игры,   для   развития   мелкой   моторики»,</a:t>
            </a:r>
          </a:p>
          <a:p>
            <a:pPr marL="18288" indent="0">
              <a:buNone/>
            </a:pPr>
            <a:r>
              <a:rPr lang="ru-RU" dirty="0"/>
              <a:t>3.2.«Если   ребёнок   заболел.   Лечимся   играя»,</a:t>
            </a:r>
          </a:p>
          <a:p>
            <a:pPr marL="18288" indent="0">
              <a:buNone/>
            </a:pPr>
            <a:r>
              <a:rPr lang="ru-RU" dirty="0"/>
              <a:t>3.3.«Соблюдение   режимов   питания».</a:t>
            </a:r>
          </a:p>
          <a:p>
            <a:pPr marL="18288" indent="0">
              <a:buNone/>
            </a:pPr>
            <a:r>
              <a:rPr lang="ru-RU" dirty="0"/>
              <a:t>4.Оздоровительные   игры.</a:t>
            </a:r>
          </a:p>
          <a:p>
            <a:pPr marL="18288" indent="0">
              <a:buNone/>
            </a:pPr>
            <a:r>
              <a:rPr lang="ru-RU" dirty="0"/>
              <a:t>4.1.«Заинька,   попляши»</a:t>
            </a:r>
          </a:p>
          <a:p>
            <a:pPr marL="18288" indent="0">
              <a:buNone/>
            </a:pPr>
            <a:r>
              <a:rPr lang="ru-RU" dirty="0"/>
              <a:t>4.2 «Найди   пуговку»</a:t>
            </a:r>
          </a:p>
          <a:p>
            <a:pPr marL="18288" indent="0">
              <a:buNone/>
            </a:pPr>
            <a:r>
              <a:rPr lang="ru-RU" dirty="0"/>
              <a:t>4.3.«Весёлая   карусель»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Проводимая   работа   по   этому   направлению:</a:t>
            </a:r>
          </a:p>
        </p:txBody>
      </p:sp>
    </p:spTree>
    <p:extLst>
      <p:ext uri="{BB962C8B-B14F-4D97-AF65-F5344CB8AC3E}">
        <p14:creationId xmlns:p14="http://schemas.microsoft.com/office/powerpoint/2010/main" val="154622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Задачи.</a:t>
            </a:r>
          </a:p>
          <a:p>
            <a:pPr marL="18288" indent="0">
              <a:buNone/>
            </a:pPr>
            <a:r>
              <a:rPr lang="ru-RU" dirty="0"/>
              <a:t>1.Создание   комфортной,   тёплой,   уютной   обстановки.   Радушный,   внимательный   приём   детей.</a:t>
            </a:r>
          </a:p>
          <a:p>
            <a:pPr marL="18288" indent="0">
              <a:buNone/>
            </a:pPr>
            <a:r>
              <a:rPr lang="ru-RU" dirty="0"/>
              <a:t>2.Способствовать   своевременному   и   полноценному   психическому   развитию   ребёнка.</a:t>
            </a:r>
          </a:p>
          <a:p>
            <a:pPr marL="18288" indent="0">
              <a:buNone/>
            </a:pPr>
            <a:r>
              <a:rPr lang="ru-RU" dirty="0"/>
              <a:t>3.Формировать   отношение   ребёнка   к   самому   себе,   и   к   окружающим   его   людям.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Блок   №5</a:t>
            </a:r>
            <a:br>
              <a:rPr lang="ru-RU" sz="2800" dirty="0"/>
            </a:br>
            <a:r>
              <a:rPr lang="ru-RU" sz="2800" dirty="0"/>
              <a:t>психолого  – педагогической   коррекции</a:t>
            </a:r>
          </a:p>
        </p:txBody>
      </p:sp>
    </p:spTree>
    <p:extLst>
      <p:ext uri="{BB962C8B-B14F-4D97-AF65-F5344CB8AC3E}">
        <p14:creationId xmlns:p14="http://schemas.microsoft.com/office/powerpoint/2010/main" val="222384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dirty="0"/>
              <a:t>1.Мероприятия   по   адаптации.</a:t>
            </a:r>
          </a:p>
          <a:p>
            <a:pPr marL="18288" indent="0">
              <a:buNone/>
            </a:pPr>
            <a:r>
              <a:rPr lang="ru-RU" dirty="0"/>
              <a:t>1.1.Рассматривание   с   детьми   домашних   фотографий.</a:t>
            </a:r>
          </a:p>
          <a:p>
            <a:pPr marL="18288" indent="0">
              <a:buNone/>
            </a:pPr>
            <a:r>
              <a:rPr lang="ru-RU" dirty="0"/>
              <a:t>1.2.Показ  -  обыгрывание   любимой   игрушки   ребёнка.</a:t>
            </a:r>
          </a:p>
          <a:p>
            <a:pPr marL="18288" indent="0">
              <a:buNone/>
            </a:pPr>
            <a:r>
              <a:rPr lang="ru-RU" dirty="0"/>
              <a:t>1.3.Дидактическая   игра   «Напоим   куклу   чаем»</a:t>
            </a:r>
          </a:p>
          <a:p>
            <a:pPr marL="18288" indent="0">
              <a:buNone/>
            </a:pPr>
            <a:r>
              <a:rPr lang="ru-RU" dirty="0"/>
              <a:t>1.4Дидактическая   игра   «Уложим   куклу   спать»</a:t>
            </a:r>
          </a:p>
          <a:p>
            <a:pPr marL="18288" indent="0">
              <a:buNone/>
            </a:pPr>
            <a:r>
              <a:rPr lang="ru-RU" dirty="0"/>
              <a:t>1.5.Слушание   песенок  -  </a:t>
            </a:r>
            <a:r>
              <a:rPr lang="ru-RU" dirty="0" err="1"/>
              <a:t>потешек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2.Консультации   для   родителей.</a:t>
            </a:r>
          </a:p>
          <a:p>
            <a:pPr marL="18288" indent="0">
              <a:buNone/>
            </a:pPr>
            <a:r>
              <a:rPr lang="ru-RU" dirty="0"/>
              <a:t>2.1.  «Ребёнок   поступает   в   детский   сад»</a:t>
            </a:r>
          </a:p>
          <a:p>
            <a:pPr marL="18288" indent="0">
              <a:buNone/>
            </a:pPr>
            <a:r>
              <a:rPr lang="ru-RU" dirty="0"/>
              <a:t>2.2.  «В   детский   сад   как   на   праздник»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Проводимая   работа   по   этому   направлению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0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Задача</a:t>
            </a:r>
          </a:p>
          <a:p>
            <a:pPr marL="18288" indent="0">
              <a:buNone/>
            </a:pPr>
            <a:r>
              <a:rPr lang="ru-RU" dirty="0"/>
              <a:t>1.Сформировать   конкретную   образовательную   модель   по   здоровому   образу   жизни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Блок   №6</a:t>
            </a:r>
            <a:br>
              <a:rPr lang="ru-RU" sz="3600" dirty="0"/>
            </a:br>
            <a:r>
              <a:rPr lang="ru-RU" sz="3600" dirty="0"/>
              <a:t>Научно – методический</a:t>
            </a:r>
          </a:p>
        </p:txBody>
      </p:sp>
    </p:spTree>
    <p:extLst>
      <p:ext uri="{BB962C8B-B14F-4D97-AF65-F5344CB8AC3E}">
        <p14:creationId xmlns:p14="http://schemas.microsoft.com/office/powerpoint/2010/main" val="17292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Задача</a:t>
            </a:r>
          </a:p>
          <a:p>
            <a:pPr marL="18288" indent="0">
              <a:buNone/>
            </a:pPr>
            <a:r>
              <a:rPr lang="ru-RU" dirty="0"/>
              <a:t>1.Учить   детей   проявлять   доброжелательное   отношение   к   родителям,   быть   внимательным   к   их   просьбам,   заботиться   о   близких,   замечать   состояние   и   настроение   окружающих.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Блок   №7</a:t>
            </a:r>
            <a:br>
              <a:rPr lang="ru-RU" sz="3200" dirty="0"/>
            </a:br>
            <a:r>
              <a:rPr lang="ru-RU" sz="3200" dirty="0"/>
              <a:t>Семейно – поведенческий</a:t>
            </a:r>
          </a:p>
        </p:txBody>
      </p:sp>
    </p:spTree>
    <p:extLst>
      <p:ext uri="{BB962C8B-B14F-4D97-AF65-F5344CB8AC3E}">
        <p14:creationId xmlns:p14="http://schemas.microsoft.com/office/powerpoint/2010/main" val="369322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1.Консультация   для   родителей   «Не   забудьте!   Этикет   в   семье»</a:t>
            </a:r>
          </a:p>
          <a:p>
            <a:pPr marL="18288" indent="0">
              <a:buNone/>
            </a:pPr>
            <a:r>
              <a:rPr lang="ru-RU" dirty="0"/>
              <a:t>2.Рассматривание   семейного   альбома.</a:t>
            </a:r>
          </a:p>
          <a:p>
            <a:pPr marL="18288" indent="0">
              <a:buNone/>
            </a:pPr>
            <a:r>
              <a:rPr lang="ru-RU" dirty="0"/>
              <a:t>3.Сюжетно – ролевая   игра   «Мой   дом»</a:t>
            </a:r>
          </a:p>
          <a:p>
            <a:pPr marL="18288" indent="0">
              <a:buNone/>
            </a:pPr>
            <a:r>
              <a:rPr lang="ru-RU" dirty="0"/>
              <a:t>4.Игра   «Пальчики»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Проводимая   работа   по   этому   направлению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332489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692696"/>
            <a:ext cx="7113984" cy="3650704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создать   </a:t>
            </a:r>
            <a:r>
              <a:rPr lang="ru-RU" dirty="0"/>
              <a:t>образовательную   модель   организации   физкультурно  -  оздоровительной    деятельности,   на   основе   </a:t>
            </a:r>
            <a:r>
              <a:rPr lang="ru-RU" dirty="0" err="1"/>
              <a:t>здоровьесберегающих</a:t>
            </a:r>
            <a:r>
              <a:rPr lang="ru-RU" dirty="0"/>
              <a:t>     технологий,   обеспечивающую    физический   и   психологический   комфорт    ребёнка в условиях ДОУ и дома.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 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35353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7512" cy="1584176"/>
          </a:xfrm>
        </p:spPr>
        <p:txBody>
          <a:bodyPr/>
          <a:lstStyle/>
          <a:p>
            <a:r>
              <a:rPr lang="ru-RU" dirty="0"/>
              <a:t>Задачи   проекта: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24"/>
            <a:ext cx="8352927" cy="489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5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  проекта: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97" y="685800"/>
            <a:ext cx="435180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7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sz="3600" dirty="0" smtClean="0"/>
              <a:t>              Стенгазета</a:t>
            </a:r>
          </a:p>
          <a:p>
            <a:pPr marL="18288" indent="0">
              <a:buNone/>
            </a:pPr>
            <a:r>
              <a:rPr lang="ru-RU" sz="3600" dirty="0" smtClean="0"/>
              <a:t>    « </a:t>
            </a:r>
            <a:r>
              <a:rPr lang="ru-RU" sz="3600" dirty="0"/>
              <a:t>Малыши крепыши»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308638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/>
              <a:t>Задачи</a:t>
            </a:r>
          </a:p>
          <a:p>
            <a:pPr marL="18288" indent="0">
              <a:buNone/>
            </a:pPr>
            <a:r>
              <a:rPr lang="ru-RU" dirty="0" smtClean="0"/>
              <a:t>   1.Организовать   </a:t>
            </a:r>
            <a:r>
              <a:rPr lang="ru-RU" dirty="0"/>
              <a:t>рациональный   режим   дня   в   группе,   обеспечивающий   физический   и   психологический   комфорт   ребёнка.</a:t>
            </a:r>
          </a:p>
          <a:p>
            <a:pPr marL="18288" indent="0">
              <a:buNone/>
            </a:pPr>
            <a:r>
              <a:rPr lang="ru-RU" dirty="0" smtClean="0"/>
              <a:t>  2.Обеспечивать   </a:t>
            </a:r>
            <a:r>
              <a:rPr lang="ru-RU" dirty="0"/>
              <a:t>понимания   детьми   выполнения   режимных   моментов.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600" dirty="0"/>
              <a:t>Блок   №1</a:t>
            </a:r>
            <a:br>
              <a:rPr lang="ru-RU" sz="3600" dirty="0"/>
            </a:br>
            <a:r>
              <a:rPr lang="ru-RU" sz="3600" dirty="0"/>
              <a:t>Физкультурно – оздоровительный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225758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Проводимая  работа  по  этому  </a:t>
            </a:r>
            <a:r>
              <a:rPr lang="ru-RU" sz="2000" dirty="0" smtClean="0"/>
              <a:t>направлению</a:t>
            </a:r>
            <a:r>
              <a:rPr lang="ru-RU" sz="2000" dirty="0"/>
              <a:t>:</a:t>
            </a:r>
            <a:br>
              <a:rPr lang="ru-RU" sz="2000" dirty="0"/>
            </a:br>
            <a:r>
              <a:rPr lang="ru-RU" sz="2000" dirty="0" err="1"/>
              <a:t>Потешки</a:t>
            </a:r>
            <a:r>
              <a:rPr lang="ru-RU" sz="2000" dirty="0"/>
              <a:t>   из   книги   «</a:t>
            </a:r>
            <a:r>
              <a:rPr lang="ru-RU" sz="2000" dirty="0" err="1"/>
              <a:t>Потягушеньки</a:t>
            </a:r>
            <a:r>
              <a:rPr lang="ru-RU" sz="2000" dirty="0"/>
              <a:t> – </a:t>
            </a:r>
            <a:r>
              <a:rPr lang="ru-RU" sz="2000" dirty="0" err="1"/>
              <a:t>порастушеньки</a:t>
            </a:r>
            <a:r>
              <a:rPr lang="ru-RU" sz="2000" dirty="0" smtClean="0"/>
              <a:t>».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Дидактическая   игра   «Уложим   куклу   спать».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C:\Users\Оксана\Desktop\фотоотчет\DSCN69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45779"/>
            <a:ext cx="3273425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фотоотчет\DSCN695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7366"/>
            <a:ext cx="3273425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2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/>
              <a:t>Задачи</a:t>
            </a:r>
          </a:p>
          <a:p>
            <a:pPr marL="18288" indent="0">
              <a:buNone/>
            </a:pPr>
            <a:r>
              <a:rPr lang="ru-RU" dirty="0"/>
              <a:t>1.На   основе   глубокой   диагностики   физического   состояния   ребёнка   обеспечить   индивидуальные   меры   укрепления   здоровья,   обеспечения   своевременного  физического   развития   и   совершенствования   физической   подготовленности.</a:t>
            </a:r>
          </a:p>
          <a:p>
            <a:pPr marL="18288" indent="0">
              <a:buNone/>
            </a:pPr>
            <a:r>
              <a:rPr lang="ru-RU" dirty="0"/>
              <a:t>2.Обеспечить   комплексное   решение   физкультурно  -  оздоровительных   задач   в   контакте   с   медицинскими   работниками   ДОУ.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Блок   №2</a:t>
            </a:r>
            <a:br>
              <a:rPr lang="ru-RU" sz="3600" dirty="0"/>
            </a:br>
            <a:r>
              <a:rPr lang="ru-RU" sz="3600" dirty="0"/>
              <a:t>Медико  -  профилактический</a:t>
            </a:r>
          </a:p>
        </p:txBody>
      </p:sp>
    </p:spTree>
    <p:extLst>
      <p:ext uri="{BB962C8B-B14F-4D97-AF65-F5344CB8AC3E}">
        <p14:creationId xmlns:p14="http://schemas.microsoft.com/office/powerpoint/2010/main" val="154875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>Проводимая   работа   по   этому   направлению</a:t>
            </a:r>
            <a:br>
              <a:rPr lang="ru-RU" sz="1400" dirty="0"/>
            </a:br>
            <a:r>
              <a:rPr lang="ru-RU" sz="1400" dirty="0"/>
              <a:t>1. Следовать   рекомендациям   врачей – педиатров   по   профилактике   и   лечению   заболеваний,   проведению  оздоровительных мероприятий.</a:t>
            </a:r>
            <a:br>
              <a:rPr lang="ru-RU" sz="1400" dirty="0"/>
            </a:br>
            <a:r>
              <a:rPr lang="ru-RU" sz="1400" dirty="0"/>
              <a:t>2.Проводить   пропагандистскую  медицинскую   работу   среди   родителей   по   предупреждению   заболеваемости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ксана\Desktop\фотоотчет\DSCN69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145779"/>
            <a:ext cx="3273425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\Desktop\фотоотчет\DSCN6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1683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37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</TotalTime>
  <Words>444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ПРОЕКТ ВО ВТОРОЙ ГРУППЕ РАННЕГО ВОЗРАСТА</vt:lpstr>
      <vt:lpstr>Цель   проекта: </vt:lpstr>
      <vt:lpstr>Задачи   проекта:</vt:lpstr>
      <vt:lpstr>Этапы   проекта:</vt:lpstr>
      <vt:lpstr>Итог проекта:</vt:lpstr>
      <vt:lpstr> Блок   №1 Физкультурно – оздоровительный</vt:lpstr>
      <vt:lpstr>Проводимая  работа  по  этому  направлению: Потешки   из   книги   «Потягушеньки – порастушеньки». Дидактическая   игра   «Уложим   куклу   спать». </vt:lpstr>
      <vt:lpstr>Блок   №2 Медико  -  профилактический</vt:lpstr>
      <vt:lpstr>Проводимая   работа   по   этому   направлению 1. Следовать   рекомендациям   врачей – педиатров   по   профилактике   и   лечению   заболеваний,   проведению  оздоровительных мероприятий. 2.Проводить   пропагандистскую  медицинскую   работу   среди   родителей   по   предупреждению   заболеваемости</vt:lpstr>
      <vt:lpstr>Блок  №3 Реабилитационно  -  корригирующий</vt:lpstr>
      <vt:lpstr>Проводимая   работа   по   этому   направлению. Закаливание. </vt:lpstr>
      <vt:lpstr> Блок   №4 Информационно – научный</vt:lpstr>
      <vt:lpstr>Проводимая   работа   по   этому   направлению:</vt:lpstr>
      <vt:lpstr> Блок   №5 психолого  – педагогической   коррекции</vt:lpstr>
      <vt:lpstr>Проводимая   работа   по   этому   направлению.</vt:lpstr>
      <vt:lpstr>Блок   №6 Научно – методический</vt:lpstr>
      <vt:lpstr>Блок   №7 Семейно – поведенческий</vt:lpstr>
      <vt:lpstr>Проводимая   работа   по   этому   направлению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 ВТОРОЙ ГРУППЕ РАННЕГО ВОЗРАСТА</dc:title>
  <dc:creator>Оксана</dc:creator>
  <cp:lastModifiedBy>Оксана</cp:lastModifiedBy>
  <cp:revision>5</cp:revision>
  <dcterms:created xsi:type="dcterms:W3CDTF">2018-10-09T09:56:34Z</dcterms:created>
  <dcterms:modified xsi:type="dcterms:W3CDTF">2019-02-07T11:22:44Z</dcterms:modified>
</cp:coreProperties>
</file>