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ш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1566863"/>
            <a:ext cx="11098836" cy="83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0"/>
            <a:ext cx="6393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Презентация к проекту по ПДД </a:t>
            </a:r>
          </a:p>
          <a:p>
            <a:r>
              <a:rPr lang="ru-RU" sz="3600" dirty="0" smtClean="0"/>
              <a:t>«Я дружу с дорожным знаком»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673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dirty="0"/>
              <a:t>Выполнила </a:t>
            </a:r>
            <a:r>
              <a:rPr lang="ru-RU" altLang="ru-RU" sz="2400" dirty="0" err="1"/>
              <a:t>Гафиуллина</a:t>
            </a:r>
            <a:r>
              <a:rPr lang="ru-RU" altLang="ru-RU" sz="2400" dirty="0"/>
              <a:t> Ирина Викторовна </a:t>
            </a:r>
            <a:br>
              <a:rPr lang="ru-RU" altLang="ru-RU" sz="2400" dirty="0"/>
            </a:br>
            <a:r>
              <a:rPr lang="ru-RU" altLang="ru-RU" sz="2400" dirty="0"/>
              <a:t>МБДОУ «Октябрьский детский сад №19 «</a:t>
            </a:r>
            <a:r>
              <a:rPr lang="ru-RU" altLang="ru-RU" sz="2400" dirty="0" err="1"/>
              <a:t>Дюймовочка</a:t>
            </a:r>
            <a:r>
              <a:rPr lang="ru-RU" altLang="ru-RU" sz="2400" dirty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5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ownloads\ш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9" y="-90000"/>
            <a:ext cx="9263999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Новая папка (3)\20191217_095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73274"/>
            <a:ext cx="5760000" cy="345600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Новая папка (3)\20191217_095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70158"/>
            <a:ext cx="5760000" cy="3456000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836711"/>
            <a:ext cx="4261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Просмотр мультфильма</a:t>
            </a:r>
          </a:p>
          <a:p>
            <a:r>
              <a:rPr lang="ru-RU" sz="2800" dirty="0" smtClean="0"/>
              <a:t> «</a:t>
            </a:r>
            <a:r>
              <a:rPr lang="ru-RU" sz="2800" dirty="0" err="1" smtClean="0"/>
              <a:t>Смешарики</a:t>
            </a:r>
            <a:r>
              <a:rPr lang="ru-RU" sz="2800" dirty="0" smtClean="0"/>
              <a:t>  «Азбука Безопасности»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374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ownloads\ш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736" y="19116"/>
            <a:ext cx="9647999" cy="72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Новая папка (3)\20191217_0945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2000" y="1522636"/>
            <a:ext cx="7440000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User\Desktop\Новая папка (3)\20191217_0946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4089" y="3316989"/>
            <a:ext cx="6900000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3500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Сюжетно-ролевая игра</a:t>
            </a:r>
          </a:p>
          <a:p>
            <a:r>
              <a:rPr lang="ru-RU" sz="2400" dirty="0" smtClean="0"/>
              <a:t> «Автобус и автомобили»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15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ownloads\ш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243408"/>
            <a:ext cx="10079999" cy="75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Новая папка (3)\20191217_094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980000" cy="29880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Новая папка (3)\20191217_0941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13500"/>
            <a:ext cx="6240000" cy="3744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65818" y="836712"/>
            <a:ext cx="4020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Настольная игра  </a:t>
            </a:r>
          </a:p>
          <a:p>
            <a:r>
              <a:rPr lang="ru-RU" sz="2400" dirty="0" smtClean="0"/>
              <a:t>«Домино «Дорожные знаки»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21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ownloads\ш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999" y="-243256"/>
            <a:ext cx="9695999" cy="72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Новая папка (3)\20191203_1523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000" y="1234092"/>
            <a:ext cx="9720000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76672"/>
            <a:ext cx="5810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Выставка рисунков «Свой дорожный знак»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357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ш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/>
              <a:t>Проблема:</a:t>
            </a:r>
            <a:endParaRPr lang="ru-RU" dirty="0"/>
          </a:p>
          <a:p>
            <a:r>
              <a:rPr lang="ru-RU" dirty="0"/>
              <a:t>Детский дорожно-транспортный травматизм является одной из самых болезненных проблем современного общества. Статистика утверждает, что очень часто причиной дорожно – транспортных происшествий являются именно дети. Приводят к этому элементарное незнание основ Правил дорожного движения и безучастное отношение взрослых к поведению детей на проезжей части. Дети еще не умеют в должной степени управлять своим поведением. Они не в состоянии правильно определить расстояние до приближающейся машины. У них еще не выработалась способность предвидеть возможную опасность в быстро меняющейся дорожной обстановке. К сожалению, малыши, оказавшись в критической ситуации, не могут моментально принять правильное решение.</a:t>
            </a:r>
          </a:p>
        </p:txBody>
      </p:sp>
    </p:spTree>
    <p:extLst>
      <p:ext uri="{BB962C8B-B14F-4D97-AF65-F5344CB8AC3E}">
        <p14:creationId xmlns:p14="http://schemas.microsoft.com/office/powerpoint/2010/main" val="16742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ш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/>
              <a:t>Актуальность:</a:t>
            </a:r>
            <a:endParaRPr lang="ru-RU" dirty="0"/>
          </a:p>
          <a:p>
            <a:r>
              <a:rPr lang="ru-RU" dirty="0"/>
              <a:t>Актуальность проекта связана еще и с тем, что у детей этого возраста отсутствует защитная психологическая реакция на дорожную обстановку, которая свойственна взрослым. Желание постоянно открывать что-то новое, непосредственность часто ставят их перед реальными опасностями, в частности на улицах. В отличии от взрослых дети не разбираются в дорожных знаках, правилах дорожного движения, в разметке дорог, возможностях транспортных средств.</a:t>
            </a:r>
          </a:p>
          <a:p>
            <a:r>
              <a:rPr lang="ru-RU" dirty="0"/>
              <a:t>Анализ реальной ситуации выявил проблему организации целенаправленной и эффективной работы по формированию у детей дошкольного возраста навыков осознанного безопасного поведения на улицах через активную деятельность всех участников проекта.</a:t>
            </a:r>
          </a:p>
          <a:p>
            <a:r>
              <a:rPr lang="ru-RU" dirty="0"/>
              <a:t>На этапе дошкольного детства одна из наиболее важных задач для ребенка – научиться правилам жизни во взрослом мире – мире спешащих людей и машин</a:t>
            </a:r>
          </a:p>
        </p:txBody>
      </p:sp>
    </p:spTree>
    <p:extLst>
      <p:ext uri="{BB962C8B-B14F-4D97-AF65-F5344CB8AC3E}">
        <p14:creationId xmlns:p14="http://schemas.microsoft.com/office/powerpoint/2010/main" val="17702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ш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/>
              <a:t>Цель: </a:t>
            </a:r>
            <a:r>
              <a:rPr lang="ru-RU" dirty="0"/>
              <a:t>формирование у детей навыков осознанного безопасного поведения на улице.</a:t>
            </a:r>
          </a:p>
          <a:p>
            <a:r>
              <a:rPr lang="ru-RU" u="sng" dirty="0"/>
              <a:t>Задачи:</a:t>
            </a:r>
            <a:endParaRPr lang="ru-RU" dirty="0"/>
          </a:p>
          <a:p>
            <a:r>
              <a:rPr lang="ru-RU" dirty="0"/>
              <a:t>-учить детей распознавать дорожные знаки, продолжать знакомить с правилами дорожного движения;</a:t>
            </a:r>
          </a:p>
          <a:p>
            <a:r>
              <a:rPr lang="ru-RU" dirty="0"/>
              <a:t>-выработать навыки сознательного отношения к соблюдению правил безопасного движения, правил для пассажиров;</a:t>
            </a:r>
          </a:p>
          <a:p>
            <a:r>
              <a:rPr lang="ru-RU" dirty="0"/>
              <a:t>-знакомить детей с элементарными правилами дорожного движения: места, где можно ходить пешеходам, как переходить проезжую часть;</a:t>
            </a:r>
          </a:p>
          <a:p>
            <a:r>
              <a:rPr lang="ru-RU" dirty="0"/>
              <a:t>-подготовить к правильным действиям в сложившейся ситуации на дороге, улице;</a:t>
            </a:r>
          </a:p>
          <a:p>
            <a:r>
              <a:rPr lang="ru-RU" dirty="0"/>
              <a:t>-воспитывать личную безопасность.</a:t>
            </a:r>
          </a:p>
        </p:txBody>
      </p:sp>
    </p:spTree>
    <p:extLst>
      <p:ext uri="{BB962C8B-B14F-4D97-AF65-F5344CB8AC3E}">
        <p14:creationId xmlns:p14="http://schemas.microsoft.com/office/powerpoint/2010/main" val="8068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ш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Беседа с детьми «О дорожных знаках»</a:t>
            </a:r>
            <a:endParaRPr lang="ru-RU" sz="3200" dirty="0"/>
          </a:p>
        </p:txBody>
      </p:sp>
      <p:pic>
        <p:nvPicPr>
          <p:cNvPr id="8195" name="Picture 3" descr="C:\Users\User\Desktop\Новая папка (3)\20191112_0907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664" y="2708824"/>
            <a:ext cx="4320000" cy="2592000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Новая папка (3)\20191112_0908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5080" y="2719881"/>
            <a:ext cx="4380000" cy="2628000"/>
          </a:xfrm>
          <a:prstGeom prst="rect">
            <a:avLst/>
          </a:prstGeom>
          <a:noFill/>
          <a:scene3d>
            <a:camera prst="perspectiveBelow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7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wnloads\ш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353"/>
            <a:ext cx="9395528" cy="704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 (3)\20191112_090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00" y="2053356"/>
            <a:ext cx="8040000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692696"/>
            <a:ext cx="7339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Дидактическая игра «Вопросы и ответы»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595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ш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49" y="0"/>
            <a:ext cx="9216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 (3)\20191112_094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42" y="3949044"/>
            <a:ext cx="480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Новая папка (3)\20191112_094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3886200"/>
            <a:ext cx="3060000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Новая папка (3)\20191112_0948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41"/>
            <a:ext cx="55200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0"/>
            <a:ext cx="5052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Рисование с детьми дорожных знаков  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260648"/>
            <a:ext cx="1373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знаков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109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wnloads\ш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0" y="-54000"/>
            <a:ext cx="9216000" cy="69120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Новая папка (3)\20191112_0948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64704"/>
            <a:ext cx="5820000" cy="3492000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Новая папка (3)\20191112_0948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704"/>
            <a:ext cx="5880000" cy="3528000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5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ownloads\ш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000" y="-256965"/>
            <a:ext cx="9696000" cy="72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овая папка (3)\20191112_101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777" y="1389774"/>
            <a:ext cx="9360000" cy="5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595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Выставка рисунков «Дорожный знак»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612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302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Беседа с детьми «О дорожных знаках»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13</cp:revision>
  <dcterms:created xsi:type="dcterms:W3CDTF">2019-12-17T13:04:16Z</dcterms:created>
  <dcterms:modified xsi:type="dcterms:W3CDTF">2019-12-18T09:37:38Z</dcterms:modified>
</cp:coreProperties>
</file>